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7772400" cx="13817600"/>
  <p:notesSz cx="6858000" cy="9144000"/>
  <p:embeddedFontLst>
    <p:embeddedFont>
      <p:font typeface="Open Sans SemiBold"/>
      <p:regular r:id="rId18"/>
      <p:bold r:id="rId19"/>
      <p:italic r:id="rId20"/>
      <p:boldItalic r:id="rId21"/>
    </p:embeddedFont>
    <p:embeddedFont>
      <p:font typeface="Open Sans ExtraBold"/>
      <p:bold r:id="rId22"/>
      <p:boldItalic r:id="rId23"/>
    </p:embeddedFont>
    <p:embeddedFont>
      <p:font typeface="Open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424">
          <p15:clr>
            <a:srgbClr val="A4A3A4"/>
          </p15:clr>
        </p15:guide>
        <p15:guide id="2" pos="43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424" orient="horz"/>
        <p:guide pos="435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SemiBold-italic.fntdata"/><Relationship Id="rId22" Type="http://schemas.openxmlformats.org/officeDocument/2006/relationships/font" Target="fonts/OpenSansExtraBold-bold.fntdata"/><Relationship Id="rId21" Type="http://schemas.openxmlformats.org/officeDocument/2006/relationships/font" Target="fonts/OpenSansSemiBold-boldItalic.fntdata"/><Relationship Id="rId24" Type="http://schemas.openxmlformats.org/officeDocument/2006/relationships/font" Target="fonts/OpenSans-regular.fntdata"/><Relationship Id="rId23" Type="http://schemas.openxmlformats.org/officeDocument/2006/relationships/font" Target="fonts/OpenSansExtra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italic.fntdata"/><Relationship Id="rId25" Type="http://schemas.openxmlformats.org/officeDocument/2006/relationships/font" Target="fonts/OpenSans-bold.fntdata"/><Relationship Id="rId27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OpenSansSemiBold-bold.fntdata"/><Relationship Id="rId18" Type="http://schemas.openxmlformats.org/officeDocument/2006/relationships/font" Target="fonts/OpenSansSemiBol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8259360" y="1589512"/>
            <a:ext cx="5436115" cy="156527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"/>
              <a:buNone/>
              <a:defRPr b="1" sz="4800" cap="none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8275271" y="1306284"/>
            <a:ext cx="4057843" cy="32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 cap="non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ctr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980"/>
              <a:buNone/>
              <a:defRPr sz="1979"/>
            </a:lvl3pPr>
            <a:lvl4pPr lvl="3" algn="ctr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760"/>
              <a:buNone/>
              <a:defRPr sz="1760"/>
            </a:lvl4pPr>
            <a:lvl5pPr lvl="4" algn="ctr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760"/>
              <a:buNone/>
              <a:defRPr sz="1760"/>
            </a:lvl5pPr>
            <a:lvl6pPr lvl="5" algn="ctr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760"/>
              <a:buNone/>
              <a:defRPr sz="1760"/>
            </a:lvl6pPr>
            <a:lvl7pPr lvl="6" algn="ctr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760"/>
              <a:buNone/>
              <a:defRPr sz="1760"/>
            </a:lvl7pPr>
            <a:lvl8pPr lvl="7" algn="ctr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760"/>
              <a:buNone/>
              <a:defRPr sz="1760"/>
            </a:lvl8pPr>
            <a:lvl9pPr lvl="8" algn="ctr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760"/>
              <a:buNone/>
              <a:defRPr sz="176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" name="Google Shape;17;p2"/>
          <p:cNvSpPr txBox="1"/>
          <p:nvPr>
            <p:ph idx="2" type="body"/>
          </p:nvPr>
        </p:nvSpPr>
        <p:spPr>
          <a:xfrm>
            <a:off x="8258127" y="3350019"/>
            <a:ext cx="5352412" cy="7899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indent="-317500" lvl="2" marL="1371600" algn="l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ctrTitle"/>
          </p:nvPr>
        </p:nvSpPr>
        <p:spPr>
          <a:xfrm>
            <a:off x="1715702" y="3670300"/>
            <a:ext cx="6396904" cy="161552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ExtraBold"/>
              <a:buNone/>
              <a:defRPr b="1" sz="3600" cap="non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1750595" y="5379460"/>
            <a:ext cx="6362011" cy="1910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indent="-317500" lvl="2" marL="1371600" algn="l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idx="10" type="dt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1" type="ftr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Only">
  <p:cSld name="2_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38176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/>
          <p:nvPr>
            <p:ph idx="10" type="dt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1" type="ftr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49960" y="413809"/>
            <a:ext cx="11917680" cy="1502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7"/>
              <a:buFont typeface="Open Sans"/>
              <a:buNone/>
              <a:defRPr b="0" i="0" sz="4987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49960" y="2069042"/>
            <a:ext cx="11917680" cy="49315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0085" lvl="0" marL="457200" marR="0" rtl="0" algn="l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Char char="•"/>
              <a:defRPr b="0" i="0" sz="3173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401319" lvl="1" marL="914400" marR="0" rtl="0" algn="l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  <a:defRPr b="0" i="0" sz="272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72554" lvl="2" marL="1371600" marR="0" rtl="0" algn="l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Char char="•"/>
              <a:defRPr b="0" i="0" sz="2267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58139" lvl="3" marL="1828800" marR="0" rtl="0" algn="l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b="0" i="0" sz="204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58139" lvl="4" marL="2286000" marR="0" rtl="0" algn="l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b="0" i="0" sz="204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8139" lvl="5" marL="2743200" marR="0" rtl="0" algn="l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b="0" i="0" sz="204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58139" lvl="6" marL="3200400" marR="0" rtl="0" algn="l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b="0" i="0" sz="204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58140" lvl="7" marL="3657600" marR="0" rtl="0" algn="l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b="0" i="0" sz="204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58140" lvl="8" marL="4114800" marR="0" rtl="0" algn="l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b="0" i="0" sz="204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6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6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36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36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36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36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36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36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36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36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36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Relationship Id="rId4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Relationship Id="rId5" Type="http://schemas.openxmlformats.org/officeDocument/2006/relationships/image" Target="../media/image12.png"/><Relationship Id="rId6" Type="http://schemas.openxmlformats.org/officeDocument/2006/relationships/image" Target="../media/image9.png"/><Relationship Id="rId7" Type="http://schemas.openxmlformats.org/officeDocument/2006/relationships/image" Target="../media/image4.png"/><Relationship Id="rId8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6"/>
          <p:cNvPicPr preferRelativeResize="0"/>
          <p:nvPr/>
        </p:nvPicPr>
        <p:blipFill rotWithShape="1">
          <a:blip r:embed="rId3">
            <a:alphaModFix/>
          </a:blip>
          <a:srcRect b="2576" l="2531" r="0" t="1494"/>
          <a:stretch/>
        </p:blipFill>
        <p:spPr>
          <a:xfrm>
            <a:off x="-1" y="0"/>
            <a:ext cx="7400927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/>
          <p:nvPr/>
        </p:nvSpPr>
        <p:spPr>
          <a:xfrm>
            <a:off x="3738097" y="0"/>
            <a:ext cx="10079503" cy="7772400"/>
          </a:xfrm>
          <a:custGeom>
            <a:rect b="b" l="l" r="r" t="t"/>
            <a:pathLst>
              <a:path extrusionOk="0" h="7772400" w="10079503">
                <a:moveTo>
                  <a:pt x="0" y="0"/>
                </a:moveTo>
                <a:lnTo>
                  <a:pt x="5655607" y="0"/>
                </a:lnTo>
                <a:lnTo>
                  <a:pt x="6320304" y="0"/>
                </a:lnTo>
                <a:lnTo>
                  <a:pt x="10079503" y="0"/>
                </a:lnTo>
                <a:lnTo>
                  <a:pt x="10079503" y="7772400"/>
                </a:lnTo>
                <a:lnTo>
                  <a:pt x="6320304" y="7772400"/>
                </a:lnTo>
                <a:lnTo>
                  <a:pt x="5655607" y="7772400"/>
                </a:lnTo>
                <a:lnTo>
                  <a:pt x="3663702" y="77724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" name="Google Shape;36;p6"/>
          <p:cNvSpPr/>
          <p:nvPr/>
        </p:nvSpPr>
        <p:spPr>
          <a:xfrm>
            <a:off x="2" y="5210176"/>
            <a:ext cx="7400925" cy="2562225"/>
          </a:xfrm>
          <a:prstGeom prst="triangle">
            <a:avLst>
              <a:gd fmla="val 83787" name="adj"/>
            </a:avLst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" name="Google Shape;37;p6"/>
          <p:cNvSpPr/>
          <p:nvPr/>
        </p:nvSpPr>
        <p:spPr>
          <a:xfrm rot="-2434317">
            <a:off x="4067269" y="-600807"/>
            <a:ext cx="172946" cy="4530298"/>
          </a:xfrm>
          <a:custGeom>
            <a:rect b="b" l="l" r="r" t="t"/>
            <a:pathLst>
              <a:path extrusionOk="0" h="4530298" w="172946">
                <a:moveTo>
                  <a:pt x="172946" y="148085"/>
                </a:moveTo>
                <a:lnTo>
                  <a:pt x="172946" y="4530298"/>
                </a:lnTo>
                <a:lnTo>
                  <a:pt x="0" y="4382212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1882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" name="Google Shape;38;p6"/>
          <p:cNvSpPr/>
          <p:nvPr/>
        </p:nvSpPr>
        <p:spPr>
          <a:xfrm rot="-2434317">
            <a:off x="7014150" y="1521495"/>
            <a:ext cx="172946" cy="7168885"/>
          </a:xfrm>
          <a:custGeom>
            <a:rect b="b" l="l" r="r" t="t"/>
            <a:pathLst>
              <a:path extrusionOk="0" h="7168885" w="172946">
                <a:moveTo>
                  <a:pt x="172946" y="0"/>
                </a:moveTo>
                <a:lnTo>
                  <a:pt x="172946" y="7168885"/>
                </a:lnTo>
                <a:lnTo>
                  <a:pt x="1" y="7020799"/>
                </a:lnTo>
                <a:lnTo>
                  <a:pt x="0" y="6307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" name="Google Shape;39;p6"/>
          <p:cNvSpPr txBox="1"/>
          <p:nvPr>
            <p:ph type="ctrTitle"/>
          </p:nvPr>
        </p:nvSpPr>
        <p:spPr>
          <a:xfrm>
            <a:off x="5984669" y="1589512"/>
            <a:ext cx="5070414" cy="156527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"/>
              <a:buNone/>
            </a:pPr>
            <a:r>
              <a:rPr lang="en-GB"/>
              <a:t>HEADLINE GOES HERE</a:t>
            </a:r>
            <a:endParaRPr/>
          </a:p>
        </p:txBody>
      </p:sp>
      <p:sp>
        <p:nvSpPr>
          <p:cNvPr id="40" name="Google Shape;40;p6"/>
          <p:cNvSpPr txBox="1"/>
          <p:nvPr>
            <p:ph idx="1" type="subTitle"/>
          </p:nvPr>
        </p:nvSpPr>
        <p:spPr>
          <a:xfrm>
            <a:off x="5984668" y="1306284"/>
            <a:ext cx="4354781" cy="32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</a:pPr>
            <a:r>
              <a:rPr lang="en-GB"/>
              <a:t>TEXT HERE</a:t>
            </a:r>
            <a:endParaRPr/>
          </a:p>
        </p:txBody>
      </p:sp>
      <p:sp>
        <p:nvSpPr>
          <p:cNvPr id="41" name="Google Shape;41;p6"/>
          <p:cNvSpPr txBox="1"/>
          <p:nvPr>
            <p:ph idx="2" type="body"/>
          </p:nvPr>
        </p:nvSpPr>
        <p:spPr>
          <a:xfrm>
            <a:off x="5984669" y="3350019"/>
            <a:ext cx="4960094" cy="7899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GB"/>
              <a:t>Lorem ipsum dolor sit amet, consectetuer adipiscing elit, sed diam non.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35"/>
            <a:ext cx="13825202" cy="77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5"/>
          <p:cNvPicPr preferRelativeResize="0"/>
          <p:nvPr/>
        </p:nvPicPr>
        <p:blipFill rotWithShape="1">
          <a:blip r:embed="rId4">
            <a:alphaModFix/>
          </a:blip>
          <a:srcRect b="2099" l="3208" r="0" t="0"/>
          <a:stretch/>
        </p:blipFill>
        <p:spPr>
          <a:xfrm>
            <a:off x="-7600" y="4238172"/>
            <a:ext cx="13825200" cy="357777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5"/>
          <p:cNvSpPr/>
          <p:nvPr/>
        </p:nvSpPr>
        <p:spPr>
          <a:xfrm>
            <a:off x="1" y="0"/>
            <a:ext cx="13817599" cy="7772400"/>
          </a:xfrm>
          <a:prstGeom prst="rect">
            <a:avLst/>
          </a:prstGeom>
          <a:gradFill>
            <a:gsLst>
              <a:gs pos="0">
                <a:srgbClr val="F69421">
                  <a:alpha val="45882"/>
                </a:srgbClr>
              </a:gs>
              <a:gs pos="100000">
                <a:srgbClr val="EA3C1F">
                  <a:alpha val="4588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5" name="Google Shape;245;p15"/>
          <p:cNvSpPr txBox="1"/>
          <p:nvPr/>
        </p:nvSpPr>
        <p:spPr>
          <a:xfrm>
            <a:off x="1040106" y="3095173"/>
            <a:ext cx="4069988" cy="36721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DON’T</a:t>
            </a:r>
            <a:endParaRPr/>
          </a:p>
          <a:p>
            <a:pPr indent="0" lvl="0" marL="0" marR="0" rtl="0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JUST TAKE</a:t>
            </a:r>
            <a:endParaRPr/>
          </a:p>
          <a:p>
            <a:pPr indent="0" lvl="0" marL="0" marR="0" rtl="0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OUR</a:t>
            </a:r>
            <a:endParaRPr/>
          </a:p>
          <a:p>
            <a:pPr indent="0" lvl="0" marL="0" marR="0" rtl="0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WORD</a:t>
            </a:r>
            <a:endParaRPr/>
          </a:p>
          <a:p>
            <a:pPr indent="0" lvl="0" marL="0" marR="0" rtl="0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FOR IT...</a:t>
            </a:r>
            <a:endParaRPr sz="600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46" name="Google Shape;246;p15"/>
          <p:cNvSpPr/>
          <p:nvPr/>
        </p:nvSpPr>
        <p:spPr>
          <a:xfrm>
            <a:off x="7849851" y="1576171"/>
            <a:ext cx="3859735" cy="528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“IT’S GREAT &amp; EASY TO USE...”</a:t>
            </a:r>
            <a:endParaRPr sz="300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47" name="Google Shape;247;p15"/>
          <p:cNvSpPr/>
          <p:nvPr/>
        </p:nvSpPr>
        <p:spPr>
          <a:xfrm>
            <a:off x="7849851" y="3517455"/>
            <a:ext cx="4216719" cy="528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“...ADDICTIVE &amp; FUN.”</a:t>
            </a:r>
            <a:endParaRPr sz="300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48" name="Google Shape;248;p15"/>
          <p:cNvSpPr/>
          <p:nvPr/>
        </p:nvSpPr>
        <p:spPr>
          <a:xfrm>
            <a:off x="7835337" y="4931230"/>
            <a:ext cx="3859735" cy="9615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“IT HELPS OUR COM-PANY.”</a:t>
            </a:r>
            <a:endParaRPr sz="300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49" name="Google Shape;249;p15"/>
          <p:cNvSpPr/>
          <p:nvPr/>
        </p:nvSpPr>
        <p:spPr>
          <a:xfrm>
            <a:off x="7849851" y="2713726"/>
            <a:ext cx="3496879" cy="337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NORMA, CEO, COMPANY NAME</a:t>
            </a:r>
            <a:endParaRPr sz="140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50" name="Google Shape;250;p15"/>
          <p:cNvSpPr/>
          <p:nvPr/>
        </p:nvSpPr>
        <p:spPr>
          <a:xfrm>
            <a:off x="7849851" y="4144094"/>
            <a:ext cx="3496879" cy="337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NORMA, CEO, COMPANY NAME</a:t>
            </a:r>
            <a:endParaRPr sz="140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51" name="Google Shape;251;p15"/>
          <p:cNvSpPr/>
          <p:nvPr/>
        </p:nvSpPr>
        <p:spPr>
          <a:xfrm>
            <a:off x="7849851" y="6064335"/>
            <a:ext cx="3496879" cy="337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NORMA, CEO, COMPANY NAME</a:t>
            </a:r>
            <a:endParaRPr sz="140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6"/>
          <p:cNvSpPr txBox="1"/>
          <p:nvPr/>
        </p:nvSpPr>
        <p:spPr>
          <a:xfrm>
            <a:off x="3238501" y="613606"/>
            <a:ext cx="7746999" cy="414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4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SUBSCRIPTION PLANS</a:t>
            </a:r>
            <a:endParaRPr/>
          </a:p>
        </p:txBody>
      </p:sp>
      <p:sp>
        <p:nvSpPr>
          <p:cNvPr id="257" name="Google Shape;257;p16"/>
          <p:cNvSpPr/>
          <p:nvPr/>
        </p:nvSpPr>
        <p:spPr>
          <a:xfrm>
            <a:off x="3627820" y="1218849"/>
            <a:ext cx="7052880" cy="337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lt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Lorem ipsum dolor sit amet, consectetuer adipiscing elit, sed diam non.</a:t>
            </a:r>
            <a:endParaRPr/>
          </a:p>
        </p:txBody>
      </p:sp>
      <p:sp>
        <p:nvSpPr>
          <p:cNvPr id="258" name="Google Shape;258;p16"/>
          <p:cNvSpPr/>
          <p:nvPr/>
        </p:nvSpPr>
        <p:spPr>
          <a:xfrm>
            <a:off x="1605369" y="2126735"/>
            <a:ext cx="131245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$20/ MO</a:t>
            </a:r>
            <a:endParaRPr/>
          </a:p>
        </p:txBody>
      </p:sp>
      <p:sp>
        <p:nvSpPr>
          <p:cNvPr id="259" name="Google Shape;259;p16"/>
          <p:cNvSpPr/>
          <p:nvPr/>
        </p:nvSpPr>
        <p:spPr>
          <a:xfrm>
            <a:off x="1605369" y="4071809"/>
            <a:ext cx="131245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$20/ MO</a:t>
            </a:r>
            <a:endParaRPr/>
          </a:p>
        </p:txBody>
      </p:sp>
      <p:sp>
        <p:nvSpPr>
          <p:cNvPr id="260" name="Google Shape;260;p16"/>
          <p:cNvSpPr/>
          <p:nvPr/>
        </p:nvSpPr>
        <p:spPr>
          <a:xfrm>
            <a:off x="1605369" y="5939239"/>
            <a:ext cx="131245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$20/ MO</a:t>
            </a:r>
            <a:endParaRPr b="1" sz="1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1" name="Google Shape;261;p16"/>
          <p:cNvSpPr/>
          <p:nvPr/>
        </p:nvSpPr>
        <p:spPr>
          <a:xfrm>
            <a:off x="1608544" y="2379003"/>
            <a:ext cx="188256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PLAN 1</a:t>
            </a:r>
            <a:endParaRPr/>
          </a:p>
        </p:txBody>
      </p:sp>
      <p:sp>
        <p:nvSpPr>
          <p:cNvPr id="262" name="Google Shape;262;p16"/>
          <p:cNvSpPr/>
          <p:nvPr/>
        </p:nvSpPr>
        <p:spPr>
          <a:xfrm>
            <a:off x="1608544" y="4307428"/>
            <a:ext cx="188256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PLAN 2</a:t>
            </a:r>
            <a:endParaRPr b="1" sz="3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3" name="Google Shape;263;p16"/>
          <p:cNvSpPr/>
          <p:nvPr/>
        </p:nvSpPr>
        <p:spPr>
          <a:xfrm>
            <a:off x="1608544" y="6188986"/>
            <a:ext cx="188256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PLAN 3</a:t>
            </a:r>
            <a:endParaRPr b="1" sz="3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" name="Google Shape;264;p16"/>
          <p:cNvSpPr/>
          <p:nvPr/>
        </p:nvSpPr>
        <p:spPr>
          <a:xfrm>
            <a:off x="1286669" y="2169411"/>
            <a:ext cx="50007" cy="886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" name="Google Shape;265;p16"/>
          <p:cNvSpPr/>
          <p:nvPr/>
        </p:nvSpPr>
        <p:spPr>
          <a:xfrm>
            <a:off x="1286669" y="4091482"/>
            <a:ext cx="50007" cy="886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" name="Google Shape;266;p16"/>
          <p:cNvSpPr/>
          <p:nvPr/>
        </p:nvSpPr>
        <p:spPr>
          <a:xfrm>
            <a:off x="1286669" y="5986419"/>
            <a:ext cx="50007" cy="886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7" name="Google Shape;267;p16"/>
          <p:cNvSpPr/>
          <p:nvPr/>
        </p:nvSpPr>
        <p:spPr>
          <a:xfrm>
            <a:off x="5620272" y="1766889"/>
            <a:ext cx="6800328" cy="1755947"/>
          </a:xfrm>
          <a:prstGeom prst="chevron">
            <a:avLst>
              <a:gd fmla="val 34076" name="adj"/>
            </a:avLst>
          </a:prstGeom>
          <a:solidFill>
            <a:srgbClr val="F0F2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8" name="Google Shape;268;p16"/>
          <p:cNvSpPr/>
          <p:nvPr/>
        </p:nvSpPr>
        <p:spPr>
          <a:xfrm flipH="1">
            <a:off x="3515519" y="1766888"/>
            <a:ext cx="2544264" cy="877824"/>
          </a:xfrm>
          <a:prstGeom prst="parallelogram">
            <a:avLst>
              <a:gd fmla="val 6713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9" name="Google Shape;269;p16"/>
          <p:cNvSpPr/>
          <p:nvPr/>
        </p:nvSpPr>
        <p:spPr>
          <a:xfrm rot="10800000">
            <a:off x="3515519" y="2645011"/>
            <a:ext cx="2544264" cy="877824"/>
          </a:xfrm>
          <a:prstGeom prst="parallelogram">
            <a:avLst>
              <a:gd fmla="val 6713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" name="Google Shape;270;p16"/>
          <p:cNvSpPr/>
          <p:nvPr/>
        </p:nvSpPr>
        <p:spPr>
          <a:xfrm>
            <a:off x="5620272" y="3684924"/>
            <a:ext cx="6800328" cy="1755947"/>
          </a:xfrm>
          <a:prstGeom prst="chevron">
            <a:avLst>
              <a:gd fmla="val 34076" name="adj"/>
            </a:avLst>
          </a:prstGeom>
          <a:solidFill>
            <a:srgbClr val="F0F2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1" name="Google Shape;271;p16"/>
          <p:cNvSpPr/>
          <p:nvPr/>
        </p:nvSpPr>
        <p:spPr>
          <a:xfrm flipH="1">
            <a:off x="3515519" y="3684923"/>
            <a:ext cx="2544264" cy="877824"/>
          </a:xfrm>
          <a:prstGeom prst="parallelogram">
            <a:avLst>
              <a:gd fmla="val 6713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2" name="Google Shape;272;p16"/>
          <p:cNvSpPr/>
          <p:nvPr/>
        </p:nvSpPr>
        <p:spPr>
          <a:xfrm rot="10800000">
            <a:off x="3515519" y="4563046"/>
            <a:ext cx="2544264" cy="877824"/>
          </a:xfrm>
          <a:prstGeom prst="parallelogram">
            <a:avLst>
              <a:gd fmla="val 6713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3" name="Google Shape;273;p16"/>
          <p:cNvSpPr/>
          <p:nvPr/>
        </p:nvSpPr>
        <p:spPr>
          <a:xfrm>
            <a:off x="5620272" y="5595243"/>
            <a:ext cx="6800328" cy="1755947"/>
          </a:xfrm>
          <a:prstGeom prst="chevron">
            <a:avLst>
              <a:gd fmla="val 34076" name="adj"/>
            </a:avLst>
          </a:prstGeom>
          <a:solidFill>
            <a:srgbClr val="F0F2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4" name="Google Shape;274;p16"/>
          <p:cNvSpPr/>
          <p:nvPr/>
        </p:nvSpPr>
        <p:spPr>
          <a:xfrm flipH="1">
            <a:off x="3515519" y="5595242"/>
            <a:ext cx="2544264" cy="877824"/>
          </a:xfrm>
          <a:prstGeom prst="parallelogram">
            <a:avLst>
              <a:gd fmla="val 6713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5" name="Google Shape;275;p16"/>
          <p:cNvSpPr/>
          <p:nvPr/>
        </p:nvSpPr>
        <p:spPr>
          <a:xfrm rot="10800000">
            <a:off x="3515519" y="6473365"/>
            <a:ext cx="2544264" cy="877824"/>
          </a:xfrm>
          <a:prstGeom prst="parallelogram">
            <a:avLst>
              <a:gd fmla="val 6713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6" name="Google Shape;276;p16"/>
          <p:cNvSpPr txBox="1"/>
          <p:nvPr/>
        </p:nvSpPr>
        <p:spPr>
          <a:xfrm>
            <a:off x="9092970" y="1954540"/>
            <a:ext cx="2061178" cy="1581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656565"/>
              </a:buClr>
              <a:buSzPts val="1540"/>
              <a:buFont typeface="Open Sans"/>
              <a:buChar char="•"/>
            </a:pPr>
            <a:r>
              <a:rPr lang="en-GB" sz="1400">
                <a:solidFill>
                  <a:srgbClr val="656565"/>
                </a:solidFill>
                <a:latin typeface="Open Sans"/>
                <a:ea typeface="Open Sans"/>
                <a:cs typeface="Open Sans"/>
                <a:sym typeface="Open Sans"/>
              </a:rPr>
              <a:t>Feature 1</a:t>
            </a:r>
            <a:endParaRPr/>
          </a:p>
          <a:p>
            <a:pPr indent="-285750" lvl="0" marL="285750" marR="0" rtl="0" algn="l">
              <a:spcBef>
                <a:spcPts val="2400"/>
              </a:spcBef>
              <a:spcAft>
                <a:spcPts val="0"/>
              </a:spcAft>
              <a:buClr>
                <a:srgbClr val="656565"/>
              </a:buClr>
              <a:buSzPts val="1540"/>
              <a:buFont typeface="Open Sans"/>
              <a:buChar char="•"/>
            </a:pPr>
            <a:r>
              <a:rPr lang="en-GB" sz="1400">
                <a:solidFill>
                  <a:srgbClr val="656565"/>
                </a:solidFill>
                <a:latin typeface="Open Sans"/>
                <a:ea typeface="Open Sans"/>
                <a:cs typeface="Open Sans"/>
                <a:sym typeface="Open Sans"/>
              </a:rPr>
              <a:t>Feature 1</a:t>
            </a:r>
            <a:endParaRPr/>
          </a:p>
          <a:p>
            <a:pPr indent="-285750" lvl="0" marL="285750" marR="0" rtl="0" algn="l">
              <a:spcBef>
                <a:spcPts val="2400"/>
              </a:spcBef>
              <a:spcAft>
                <a:spcPts val="0"/>
              </a:spcAft>
              <a:buClr>
                <a:srgbClr val="656565"/>
              </a:buClr>
              <a:buSzPts val="1540"/>
              <a:buFont typeface="Open Sans"/>
              <a:buChar char="•"/>
            </a:pPr>
            <a:r>
              <a:rPr lang="en-GB" sz="1400">
                <a:solidFill>
                  <a:srgbClr val="656565"/>
                </a:solidFill>
                <a:latin typeface="Open Sans"/>
                <a:ea typeface="Open Sans"/>
                <a:cs typeface="Open Sans"/>
                <a:sym typeface="Open Sans"/>
              </a:rPr>
              <a:t>Feature 1</a:t>
            </a:r>
            <a:endParaRPr/>
          </a:p>
          <a:p>
            <a:pPr indent="-196850" lvl="0" marL="28575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</a:pPr>
            <a:r>
              <a:t/>
            </a:r>
            <a:endParaRPr sz="1400">
              <a:solidFill>
                <a:srgbClr val="65656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7" name="Google Shape;277;p16"/>
          <p:cNvSpPr txBox="1"/>
          <p:nvPr/>
        </p:nvSpPr>
        <p:spPr>
          <a:xfrm>
            <a:off x="6639446" y="1954540"/>
            <a:ext cx="2061178" cy="1581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656565"/>
              </a:buClr>
              <a:buSzPts val="1540"/>
              <a:buFont typeface="Open Sans"/>
              <a:buChar char="•"/>
            </a:pPr>
            <a:r>
              <a:rPr lang="en-GB" sz="1400">
                <a:solidFill>
                  <a:srgbClr val="656565"/>
                </a:solidFill>
                <a:latin typeface="Open Sans"/>
                <a:ea typeface="Open Sans"/>
                <a:cs typeface="Open Sans"/>
                <a:sym typeface="Open Sans"/>
              </a:rPr>
              <a:t>Feature 1</a:t>
            </a:r>
            <a:endParaRPr/>
          </a:p>
          <a:p>
            <a:pPr indent="-285750" lvl="0" marL="285750" marR="0" rtl="0" algn="l">
              <a:spcBef>
                <a:spcPts val="2400"/>
              </a:spcBef>
              <a:spcAft>
                <a:spcPts val="0"/>
              </a:spcAft>
              <a:buClr>
                <a:srgbClr val="656565"/>
              </a:buClr>
              <a:buSzPts val="1540"/>
              <a:buFont typeface="Open Sans"/>
              <a:buChar char="•"/>
            </a:pPr>
            <a:r>
              <a:rPr lang="en-GB" sz="1400">
                <a:solidFill>
                  <a:srgbClr val="656565"/>
                </a:solidFill>
                <a:latin typeface="Open Sans"/>
                <a:ea typeface="Open Sans"/>
                <a:cs typeface="Open Sans"/>
                <a:sym typeface="Open Sans"/>
              </a:rPr>
              <a:t>Feature 1</a:t>
            </a:r>
            <a:endParaRPr/>
          </a:p>
          <a:p>
            <a:pPr indent="-285750" lvl="0" marL="285750" marR="0" rtl="0" algn="l">
              <a:spcBef>
                <a:spcPts val="2400"/>
              </a:spcBef>
              <a:spcAft>
                <a:spcPts val="0"/>
              </a:spcAft>
              <a:buClr>
                <a:srgbClr val="656565"/>
              </a:buClr>
              <a:buSzPts val="1540"/>
              <a:buFont typeface="Open Sans"/>
              <a:buChar char="•"/>
            </a:pPr>
            <a:r>
              <a:rPr lang="en-GB" sz="1400">
                <a:solidFill>
                  <a:srgbClr val="656565"/>
                </a:solidFill>
                <a:latin typeface="Open Sans"/>
                <a:ea typeface="Open Sans"/>
                <a:cs typeface="Open Sans"/>
                <a:sym typeface="Open Sans"/>
              </a:rPr>
              <a:t>Feature 1</a:t>
            </a:r>
            <a:endParaRPr/>
          </a:p>
          <a:p>
            <a:pPr indent="-196850" lvl="0" marL="28575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</a:pPr>
            <a:r>
              <a:t/>
            </a:r>
            <a:endParaRPr sz="1400">
              <a:solidFill>
                <a:srgbClr val="65656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8" name="Google Shape;278;p16"/>
          <p:cNvSpPr txBox="1"/>
          <p:nvPr/>
        </p:nvSpPr>
        <p:spPr>
          <a:xfrm>
            <a:off x="9092970" y="3859254"/>
            <a:ext cx="2061178" cy="1581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656565"/>
              </a:buClr>
              <a:buSzPts val="1540"/>
              <a:buFont typeface="Open Sans"/>
              <a:buChar char="•"/>
            </a:pPr>
            <a:r>
              <a:rPr lang="en-GB" sz="1400">
                <a:solidFill>
                  <a:srgbClr val="656565"/>
                </a:solidFill>
                <a:latin typeface="Open Sans"/>
                <a:ea typeface="Open Sans"/>
                <a:cs typeface="Open Sans"/>
                <a:sym typeface="Open Sans"/>
              </a:rPr>
              <a:t>Feature 1</a:t>
            </a:r>
            <a:endParaRPr/>
          </a:p>
          <a:p>
            <a:pPr indent="-285750" lvl="0" marL="285750" marR="0" rtl="0" algn="l">
              <a:spcBef>
                <a:spcPts val="2400"/>
              </a:spcBef>
              <a:spcAft>
                <a:spcPts val="0"/>
              </a:spcAft>
              <a:buClr>
                <a:srgbClr val="656565"/>
              </a:buClr>
              <a:buSzPts val="1540"/>
              <a:buFont typeface="Open Sans"/>
              <a:buChar char="•"/>
            </a:pPr>
            <a:r>
              <a:rPr lang="en-GB" sz="1400">
                <a:solidFill>
                  <a:srgbClr val="656565"/>
                </a:solidFill>
                <a:latin typeface="Open Sans"/>
                <a:ea typeface="Open Sans"/>
                <a:cs typeface="Open Sans"/>
                <a:sym typeface="Open Sans"/>
              </a:rPr>
              <a:t>Feature 1</a:t>
            </a:r>
            <a:endParaRPr/>
          </a:p>
          <a:p>
            <a:pPr indent="-285750" lvl="0" marL="285750" marR="0" rtl="0" algn="l">
              <a:spcBef>
                <a:spcPts val="2400"/>
              </a:spcBef>
              <a:spcAft>
                <a:spcPts val="0"/>
              </a:spcAft>
              <a:buClr>
                <a:srgbClr val="656565"/>
              </a:buClr>
              <a:buSzPts val="1540"/>
              <a:buFont typeface="Open Sans"/>
              <a:buChar char="•"/>
            </a:pPr>
            <a:r>
              <a:rPr lang="en-GB" sz="1400">
                <a:solidFill>
                  <a:srgbClr val="656565"/>
                </a:solidFill>
                <a:latin typeface="Open Sans"/>
                <a:ea typeface="Open Sans"/>
                <a:cs typeface="Open Sans"/>
                <a:sym typeface="Open Sans"/>
              </a:rPr>
              <a:t>Feature 1</a:t>
            </a:r>
            <a:endParaRPr/>
          </a:p>
          <a:p>
            <a:pPr indent="-196850" lvl="0" marL="28575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</a:pPr>
            <a:r>
              <a:t/>
            </a:r>
            <a:endParaRPr sz="1400">
              <a:solidFill>
                <a:srgbClr val="65656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9" name="Google Shape;279;p16"/>
          <p:cNvSpPr txBox="1"/>
          <p:nvPr/>
        </p:nvSpPr>
        <p:spPr>
          <a:xfrm>
            <a:off x="6639446" y="3859254"/>
            <a:ext cx="2061178" cy="1581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656565"/>
              </a:buClr>
              <a:buSzPts val="1540"/>
              <a:buFont typeface="Open Sans"/>
              <a:buChar char="•"/>
            </a:pPr>
            <a:r>
              <a:rPr lang="en-GB" sz="1400">
                <a:solidFill>
                  <a:srgbClr val="656565"/>
                </a:solidFill>
                <a:latin typeface="Open Sans"/>
                <a:ea typeface="Open Sans"/>
                <a:cs typeface="Open Sans"/>
                <a:sym typeface="Open Sans"/>
              </a:rPr>
              <a:t>Feature 1</a:t>
            </a:r>
            <a:endParaRPr/>
          </a:p>
          <a:p>
            <a:pPr indent="-285750" lvl="0" marL="285750" marR="0" rtl="0" algn="l">
              <a:spcBef>
                <a:spcPts val="2400"/>
              </a:spcBef>
              <a:spcAft>
                <a:spcPts val="0"/>
              </a:spcAft>
              <a:buClr>
                <a:srgbClr val="656565"/>
              </a:buClr>
              <a:buSzPts val="1540"/>
              <a:buFont typeface="Open Sans"/>
              <a:buChar char="•"/>
            </a:pPr>
            <a:r>
              <a:rPr lang="en-GB" sz="1400">
                <a:solidFill>
                  <a:srgbClr val="656565"/>
                </a:solidFill>
                <a:latin typeface="Open Sans"/>
                <a:ea typeface="Open Sans"/>
                <a:cs typeface="Open Sans"/>
                <a:sym typeface="Open Sans"/>
              </a:rPr>
              <a:t>Feature 1</a:t>
            </a:r>
            <a:endParaRPr/>
          </a:p>
          <a:p>
            <a:pPr indent="-285750" lvl="0" marL="285750" marR="0" rtl="0" algn="l">
              <a:spcBef>
                <a:spcPts val="2400"/>
              </a:spcBef>
              <a:spcAft>
                <a:spcPts val="0"/>
              </a:spcAft>
              <a:buClr>
                <a:srgbClr val="656565"/>
              </a:buClr>
              <a:buSzPts val="1540"/>
              <a:buFont typeface="Open Sans"/>
              <a:buChar char="•"/>
            </a:pPr>
            <a:r>
              <a:rPr lang="en-GB" sz="1400">
                <a:solidFill>
                  <a:srgbClr val="656565"/>
                </a:solidFill>
                <a:latin typeface="Open Sans"/>
                <a:ea typeface="Open Sans"/>
                <a:cs typeface="Open Sans"/>
                <a:sym typeface="Open Sans"/>
              </a:rPr>
              <a:t>Feature 1</a:t>
            </a:r>
            <a:endParaRPr/>
          </a:p>
          <a:p>
            <a:pPr indent="-196850" lvl="0" marL="28575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</a:pPr>
            <a:r>
              <a:t/>
            </a:r>
            <a:endParaRPr sz="1400">
              <a:solidFill>
                <a:srgbClr val="65656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0" name="Google Shape;280;p16"/>
          <p:cNvSpPr txBox="1"/>
          <p:nvPr/>
        </p:nvSpPr>
        <p:spPr>
          <a:xfrm>
            <a:off x="9092970" y="5780460"/>
            <a:ext cx="2061178" cy="1581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656565"/>
              </a:buClr>
              <a:buSzPts val="1540"/>
              <a:buFont typeface="Open Sans"/>
              <a:buChar char="•"/>
            </a:pPr>
            <a:r>
              <a:rPr lang="en-GB" sz="1400">
                <a:solidFill>
                  <a:srgbClr val="656565"/>
                </a:solidFill>
                <a:latin typeface="Open Sans"/>
                <a:ea typeface="Open Sans"/>
                <a:cs typeface="Open Sans"/>
                <a:sym typeface="Open Sans"/>
              </a:rPr>
              <a:t>Feature 1</a:t>
            </a:r>
            <a:endParaRPr/>
          </a:p>
          <a:p>
            <a:pPr indent="-285750" lvl="0" marL="285750" marR="0" rtl="0" algn="l">
              <a:spcBef>
                <a:spcPts val="2400"/>
              </a:spcBef>
              <a:spcAft>
                <a:spcPts val="0"/>
              </a:spcAft>
              <a:buClr>
                <a:srgbClr val="656565"/>
              </a:buClr>
              <a:buSzPts val="1540"/>
              <a:buFont typeface="Open Sans"/>
              <a:buChar char="•"/>
            </a:pPr>
            <a:r>
              <a:rPr lang="en-GB" sz="1400">
                <a:solidFill>
                  <a:srgbClr val="656565"/>
                </a:solidFill>
                <a:latin typeface="Open Sans"/>
                <a:ea typeface="Open Sans"/>
                <a:cs typeface="Open Sans"/>
                <a:sym typeface="Open Sans"/>
              </a:rPr>
              <a:t>Feature 1</a:t>
            </a:r>
            <a:endParaRPr/>
          </a:p>
          <a:p>
            <a:pPr indent="-285750" lvl="0" marL="285750" marR="0" rtl="0" algn="l">
              <a:spcBef>
                <a:spcPts val="2400"/>
              </a:spcBef>
              <a:spcAft>
                <a:spcPts val="0"/>
              </a:spcAft>
              <a:buClr>
                <a:srgbClr val="656565"/>
              </a:buClr>
              <a:buSzPts val="1540"/>
              <a:buFont typeface="Open Sans"/>
              <a:buChar char="•"/>
            </a:pPr>
            <a:r>
              <a:rPr lang="en-GB" sz="1400">
                <a:solidFill>
                  <a:srgbClr val="656565"/>
                </a:solidFill>
                <a:latin typeface="Open Sans"/>
                <a:ea typeface="Open Sans"/>
                <a:cs typeface="Open Sans"/>
                <a:sym typeface="Open Sans"/>
              </a:rPr>
              <a:t>Feature 1</a:t>
            </a:r>
            <a:endParaRPr/>
          </a:p>
          <a:p>
            <a:pPr indent="-196850" lvl="0" marL="28575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</a:pPr>
            <a:r>
              <a:t/>
            </a:r>
            <a:endParaRPr sz="1400">
              <a:solidFill>
                <a:srgbClr val="65656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1" name="Google Shape;281;p16"/>
          <p:cNvSpPr txBox="1"/>
          <p:nvPr/>
        </p:nvSpPr>
        <p:spPr>
          <a:xfrm>
            <a:off x="6639446" y="5780460"/>
            <a:ext cx="2061178" cy="1581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656565"/>
              </a:buClr>
              <a:buSzPts val="1540"/>
              <a:buFont typeface="Open Sans"/>
              <a:buChar char="•"/>
            </a:pPr>
            <a:r>
              <a:rPr lang="en-GB" sz="1400">
                <a:solidFill>
                  <a:srgbClr val="656565"/>
                </a:solidFill>
                <a:latin typeface="Open Sans"/>
                <a:ea typeface="Open Sans"/>
                <a:cs typeface="Open Sans"/>
                <a:sym typeface="Open Sans"/>
              </a:rPr>
              <a:t>Feature 1</a:t>
            </a:r>
            <a:endParaRPr/>
          </a:p>
          <a:p>
            <a:pPr indent="-285750" lvl="0" marL="285750" marR="0" rtl="0" algn="l">
              <a:spcBef>
                <a:spcPts val="2400"/>
              </a:spcBef>
              <a:spcAft>
                <a:spcPts val="0"/>
              </a:spcAft>
              <a:buClr>
                <a:srgbClr val="656565"/>
              </a:buClr>
              <a:buSzPts val="1540"/>
              <a:buFont typeface="Open Sans"/>
              <a:buChar char="•"/>
            </a:pPr>
            <a:r>
              <a:rPr lang="en-GB" sz="1400">
                <a:solidFill>
                  <a:srgbClr val="656565"/>
                </a:solidFill>
                <a:latin typeface="Open Sans"/>
                <a:ea typeface="Open Sans"/>
                <a:cs typeface="Open Sans"/>
                <a:sym typeface="Open Sans"/>
              </a:rPr>
              <a:t>Feature 1</a:t>
            </a:r>
            <a:endParaRPr/>
          </a:p>
          <a:p>
            <a:pPr indent="-285750" lvl="0" marL="285750" marR="0" rtl="0" algn="l">
              <a:spcBef>
                <a:spcPts val="2400"/>
              </a:spcBef>
              <a:spcAft>
                <a:spcPts val="0"/>
              </a:spcAft>
              <a:buClr>
                <a:srgbClr val="656565"/>
              </a:buClr>
              <a:buSzPts val="1540"/>
              <a:buFont typeface="Open Sans"/>
              <a:buChar char="•"/>
            </a:pPr>
            <a:r>
              <a:rPr lang="en-GB" sz="1400">
                <a:solidFill>
                  <a:srgbClr val="656565"/>
                </a:solidFill>
                <a:latin typeface="Open Sans"/>
                <a:ea typeface="Open Sans"/>
                <a:cs typeface="Open Sans"/>
                <a:sym typeface="Open Sans"/>
              </a:rPr>
              <a:t>Feature 1</a:t>
            </a:r>
            <a:endParaRPr/>
          </a:p>
          <a:p>
            <a:pPr indent="-196850" lvl="0" marL="28575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</a:pPr>
            <a:r>
              <a:t/>
            </a:r>
            <a:endParaRPr sz="1400">
              <a:solidFill>
                <a:srgbClr val="65656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0"/>
            <a:ext cx="7354037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7"/>
          <p:cNvSpPr/>
          <p:nvPr/>
        </p:nvSpPr>
        <p:spPr>
          <a:xfrm>
            <a:off x="0" y="0"/>
            <a:ext cx="7378938" cy="7772400"/>
          </a:xfrm>
          <a:prstGeom prst="rect">
            <a:avLst/>
          </a:prstGeom>
          <a:solidFill>
            <a:srgbClr val="FFFFFF">
              <a:alpha val="6588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8" name="Google Shape;288;p17"/>
          <p:cNvSpPr/>
          <p:nvPr/>
        </p:nvSpPr>
        <p:spPr>
          <a:xfrm>
            <a:off x="3738096" y="0"/>
            <a:ext cx="10079504" cy="7772400"/>
          </a:xfrm>
          <a:custGeom>
            <a:rect b="b" l="l" r="r" t="t"/>
            <a:pathLst>
              <a:path extrusionOk="0" h="7772400" w="10079504">
                <a:moveTo>
                  <a:pt x="0" y="0"/>
                </a:moveTo>
                <a:lnTo>
                  <a:pt x="5958354" y="0"/>
                </a:lnTo>
                <a:lnTo>
                  <a:pt x="6320304" y="0"/>
                </a:lnTo>
                <a:lnTo>
                  <a:pt x="10079504" y="0"/>
                </a:lnTo>
                <a:lnTo>
                  <a:pt x="10079504" y="7772400"/>
                </a:lnTo>
                <a:lnTo>
                  <a:pt x="6320304" y="7772400"/>
                </a:lnTo>
                <a:lnTo>
                  <a:pt x="5958354" y="7772400"/>
                </a:lnTo>
                <a:lnTo>
                  <a:pt x="3663702" y="77724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9" name="Google Shape;289;p17"/>
          <p:cNvSpPr/>
          <p:nvPr/>
        </p:nvSpPr>
        <p:spPr>
          <a:xfrm rot="-2434317">
            <a:off x="4067268" y="-600807"/>
            <a:ext cx="172946" cy="4530298"/>
          </a:xfrm>
          <a:custGeom>
            <a:rect b="b" l="l" r="r" t="t"/>
            <a:pathLst>
              <a:path extrusionOk="0" h="4530298" w="172946">
                <a:moveTo>
                  <a:pt x="172946" y="148085"/>
                </a:moveTo>
                <a:lnTo>
                  <a:pt x="172946" y="4530298"/>
                </a:lnTo>
                <a:lnTo>
                  <a:pt x="0" y="4382212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1372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0" name="Google Shape;290;p17"/>
          <p:cNvSpPr/>
          <p:nvPr/>
        </p:nvSpPr>
        <p:spPr>
          <a:xfrm rot="-2434317">
            <a:off x="7014149" y="1521495"/>
            <a:ext cx="172946" cy="7168885"/>
          </a:xfrm>
          <a:custGeom>
            <a:rect b="b" l="l" r="r" t="t"/>
            <a:pathLst>
              <a:path extrusionOk="0" h="7168885" w="172946">
                <a:moveTo>
                  <a:pt x="172946" y="0"/>
                </a:moveTo>
                <a:lnTo>
                  <a:pt x="172946" y="7168885"/>
                </a:lnTo>
                <a:lnTo>
                  <a:pt x="1" y="7020799"/>
                </a:lnTo>
                <a:lnTo>
                  <a:pt x="0" y="6307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1" name="Google Shape;291;p17"/>
          <p:cNvSpPr/>
          <p:nvPr/>
        </p:nvSpPr>
        <p:spPr>
          <a:xfrm>
            <a:off x="1333049" y="3174247"/>
            <a:ext cx="342782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THANK YOU</a:t>
            </a:r>
            <a:endParaRPr/>
          </a:p>
        </p:txBody>
      </p:sp>
      <p:sp>
        <p:nvSpPr>
          <p:cNvPr id="292" name="Google Shape;292;p17"/>
          <p:cNvSpPr/>
          <p:nvPr/>
        </p:nvSpPr>
        <p:spPr>
          <a:xfrm>
            <a:off x="9009943" y="1292172"/>
            <a:ext cx="3496879" cy="12986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FIND MORE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PROFESSIONAL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TEMPLATES</a:t>
            </a:r>
            <a:endParaRPr sz="240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93" name="Google Shape;293;p17"/>
          <p:cNvSpPr/>
          <p:nvPr/>
        </p:nvSpPr>
        <p:spPr>
          <a:xfrm>
            <a:off x="9032081" y="2893512"/>
            <a:ext cx="2895600" cy="6844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4" name="Google Shape;294;p17"/>
          <p:cNvSpPr/>
          <p:nvPr/>
        </p:nvSpPr>
        <p:spPr>
          <a:xfrm>
            <a:off x="10327483" y="2893511"/>
            <a:ext cx="1102518" cy="681036"/>
          </a:xfrm>
          <a:custGeom>
            <a:rect b="b" l="l" r="r" t="t"/>
            <a:pathLst>
              <a:path extrusionOk="0" h="681036" w="1102518">
                <a:moveTo>
                  <a:pt x="0" y="681036"/>
                </a:moveTo>
                <a:lnTo>
                  <a:pt x="320278" y="0"/>
                </a:lnTo>
                <a:lnTo>
                  <a:pt x="1102518" y="0"/>
                </a:lnTo>
                <a:lnTo>
                  <a:pt x="839391" y="681036"/>
                </a:lnTo>
                <a:lnTo>
                  <a:pt x="0" y="681036"/>
                </a:lnTo>
                <a:close/>
              </a:path>
            </a:pathLst>
          </a:custGeom>
          <a:solidFill>
            <a:srgbClr val="EE5F4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5" name="Google Shape;295;p17"/>
          <p:cNvSpPr/>
          <p:nvPr/>
        </p:nvSpPr>
        <p:spPr>
          <a:xfrm>
            <a:off x="9196885" y="3089127"/>
            <a:ext cx="2160726" cy="305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VISIT SLIDESHOP.COM</a:t>
            </a:r>
            <a:endParaRPr sz="280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96" name="Google Shape;296;p17"/>
          <p:cNvSpPr/>
          <p:nvPr/>
        </p:nvSpPr>
        <p:spPr>
          <a:xfrm>
            <a:off x="11297756" y="2928200"/>
            <a:ext cx="447606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→</a:t>
            </a:r>
            <a:endParaRPr b="1" sz="300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97" name="Google Shape;297;p17"/>
          <p:cNvSpPr/>
          <p:nvPr/>
        </p:nvSpPr>
        <p:spPr>
          <a:xfrm>
            <a:off x="1070318" y="2818337"/>
            <a:ext cx="449263" cy="809625"/>
          </a:xfrm>
          <a:custGeom>
            <a:rect b="b" l="l" r="r" t="t"/>
            <a:pathLst>
              <a:path extrusionOk="0" h="510" w="283">
                <a:moveTo>
                  <a:pt x="45" y="510"/>
                </a:moveTo>
                <a:lnTo>
                  <a:pt x="0" y="510"/>
                </a:lnTo>
                <a:lnTo>
                  <a:pt x="239" y="0"/>
                </a:lnTo>
                <a:lnTo>
                  <a:pt x="283" y="0"/>
                </a:lnTo>
                <a:lnTo>
                  <a:pt x="45" y="510"/>
                </a:lnTo>
                <a:close/>
              </a:path>
            </a:pathLst>
          </a:custGeom>
          <a:solidFill>
            <a:srgbClr val="F793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8" name="Google Shape;298;p17"/>
          <p:cNvSpPr/>
          <p:nvPr/>
        </p:nvSpPr>
        <p:spPr>
          <a:xfrm>
            <a:off x="862355" y="2818337"/>
            <a:ext cx="449263" cy="809625"/>
          </a:xfrm>
          <a:custGeom>
            <a:rect b="b" l="l" r="r" t="t"/>
            <a:pathLst>
              <a:path extrusionOk="0" h="510" w="283">
                <a:moveTo>
                  <a:pt x="45" y="510"/>
                </a:moveTo>
                <a:lnTo>
                  <a:pt x="0" y="510"/>
                </a:lnTo>
                <a:lnTo>
                  <a:pt x="238" y="0"/>
                </a:lnTo>
                <a:lnTo>
                  <a:pt x="283" y="0"/>
                </a:lnTo>
                <a:lnTo>
                  <a:pt x="45" y="510"/>
                </a:lnTo>
                <a:close/>
              </a:path>
            </a:pathLst>
          </a:custGeom>
          <a:solidFill>
            <a:srgbClr val="F793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9" name="Google Shape;299;p17"/>
          <p:cNvPicPr preferRelativeResize="0"/>
          <p:nvPr/>
        </p:nvPicPr>
        <p:blipFill rotWithShape="1">
          <a:blip r:embed="rId4">
            <a:alphaModFix/>
          </a:blip>
          <a:srcRect b="33281" l="30326" r="29975" t="34386"/>
          <a:stretch/>
        </p:blipFill>
        <p:spPr>
          <a:xfrm>
            <a:off x="948303" y="6751408"/>
            <a:ext cx="2239807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0" y="1494971"/>
            <a:ext cx="12162971" cy="6277429"/>
          </a:xfrm>
          <a:custGeom>
            <a:rect b="b" l="l" r="r" t="t"/>
            <a:pathLst>
              <a:path extrusionOk="0" h="6007894" w="8591550">
                <a:moveTo>
                  <a:pt x="4762" y="0"/>
                </a:moveTo>
                <a:lnTo>
                  <a:pt x="4495800" y="531019"/>
                </a:lnTo>
                <a:lnTo>
                  <a:pt x="8591550" y="3674269"/>
                </a:lnTo>
                <a:lnTo>
                  <a:pt x="1552575" y="6007894"/>
                </a:lnTo>
                <a:lnTo>
                  <a:pt x="0" y="4569619"/>
                </a:lnTo>
                <a:cubicBezTo>
                  <a:pt x="1587" y="3046413"/>
                  <a:pt x="3175" y="1523206"/>
                  <a:pt x="4762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" name="Google Shape;47;p7"/>
          <p:cNvSpPr/>
          <p:nvPr/>
        </p:nvSpPr>
        <p:spPr>
          <a:xfrm>
            <a:off x="879477" y="3805239"/>
            <a:ext cx="449263" cy="809625"/>
          </a:xfrm>
          <a:custGeom>
            <a:rect b="b" l="l" r="r" t="t"/>
            <a:pathLst>
              <a:path extrusionOk="0" h="510" w="283">
                <a:moveTo>
                  <a:pt x="45" y="510"/>
                </a:moveTo>
                <a:lnTo>
                  <a:pt x="0" y="510"/>
                </a:lnTo>
                <a:lnTo>
                  <a:pt x="239" y="0"/>
                </a:lnTo>
                <a:lnTo>
                  <a:pt x="283" y="0"/>
                </a:lnTo>
                <a:lnTo>
                  <a:pt x="45" y="510"/>
                </a:lnTo>
                <a:close/>
              </a:path>
            </a:pathLst>
          </a:custGeom>
          <a:solidFill>
            <a:srgbClr val="F793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" name="Google Shape;48;p7"/>
          <p:cNvSpPr/>
          <p:nvPr/>
        </p:nvSpPr>
        <p:spPr>
          <a:xfrm>
            <a:off x="671514" y="3805239"/>
            <a:ext cx="449263" cy="809625"/>
          </a:xfrm>
          <a:custGeom>
            <a:rect b="b" l="l" r="r" t="t"/>
            <a:pathLst>
              <a:path extrusionOk="0" h="510" w="283">
                <a:moveTo>
                  <a:pt x="45" y="510"/>
                </a:moveTo>
                <a:lnTo>
                  <a:pt x="0" y="510"/>
                </a:lnTo>
                <a:lnTo>
                  <a:pt x="238" y="0"/>
                </a:lnTo>
                <a:lnTo>
                  <a:pt x="283" y="0"/>
                </a:lnTo>
                <a:lnTo>
                  <a:pt x="45" y="510"/>
                </a:lnTo>
                <a:close/>
              </a:path>
            </a:pathLst>
          </a:custGeom>
          <a:solidFill>
            <a:srgbClr val="F793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Google Shape;49;p7"/>
          <p:cNvSpPr txBox="1"/>
          <p:nvPr>
            <p:ph type="ctrTitle"/>
          </p:nvPr>
        </p:nvSpPr>
        <p:spPr>
          <a:xfrm>
            <a:off x="1258502" y="3670300"/>
            <a:ext cx="6396904" cy="161552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ExtraBold"/>
              <a:buNone/>
            </a:pPr>
            <a:r>
              <a:rPr lang="en-GB"/>
              <a:t>Over 70% of </a:t>
            </a:r>
            <a:br>
              <a:rPr lang="en-GB"/>
            </a:br>
            <a:r>
              <a:rPr lang="en-GB"/>
              <a:t>Americans do this.</a:t>
            </a:r>
            <a:endParaRPr/>
          </a:p>
        </p:txBody>
      </p:sp>
      <p:sp>
        <p:nvSpPr>
          <p:cNvPr id="50" name="Google Shape;50;p7"/>
          <p:cNvSpPr txBox="1"/>
          <p:nvPr>
            <p:ph idx="1" type="body"/>
          </p:nvPr>
        </p:nvSpPr>
        <p:spPr>
          <a:xfrm>
            <a:off x="1267995" y="5366760"/>
            <a:ext cx="4739105" cy="1910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</a:pPr>
            <a:r>
              <a:rPr lang="en-GB"/>
              <a:t>Did you know that 80% of Americans do this? Lorem ipsum dolor sit amet, consectetuer adipiscing elit, sed diam non. </a:t>
            </a:r>
            <a:endParaRPr/>
          </a:p>
        </p:txBody>
      </p:sp>
      <p:sp>
        <p:nvSpPr>
          <p:cNvPr id="51" name="Google Shape;51;p7"/>
          <p:cNvSpPr/>
          <p:nvPr/>
        </p:nvSpPr>
        <p:spPr>
          <a:xfrm>
            <a:off x="9641255" y="0"/>
            <a:ext cx="4176345" cy="7772400"/>
          </a:xfrm>
          <a:custGeom>
            <a:rect b="b" l="l" r="r" t="t"/>
            <a:pathLst>
              <a:path extrusionOk="0" h="7772400" w="4176345">
                <a:moveTo>
                  <a:pt x="2395837" y="0"/>
                </a:moveTo>
                <a:lnTo>
                  <a:pt x="4176345" y="0"/>
                </a:lnTo>
                <a:lnTo>
                  <a:pt x="4176345" y="7772400"/>
                </a:lnTo>
                <a:lnTo>
                  <a:pt x="1087695" y="7772400"/>
                </a:lnTo>
                <a:close/>
                <a:moveTo>
                  <a:pt x="2092569" y="0"/>
                </a:moveTo>
                <a:lnTo>
                  <a:pt x="2316725" y="0"/>
                </a:lnTo>
                <a:lnTo>
                  <a:pt x="378072" y="7772400"/>
                </a:lnTo>
                <a:lnTo>
                  <a:pt x="0" y="7772400"/>
                </a:lnTo>
                <a:close/>
              </a:path>
            </a:pathLst>
          </a:custGeom>
          <a:blipFill rotWithShape="1">
            <a:blip r:embed="rId4">
              <a:alphaModFix amt="6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/>
          <p:nvPr/>
        </p:nvSpPr>
        <p:spPr>
          <a:xfrm>
            <a:off x="13546138" y="4300538"/>
            <a:ext cx="271463" cy="3471862"/>
          </a:xfrm>
          <a:custGeom>
            <a:rect b="b" l="l" r="r" t="t"/>
            <a:pathLst>
              <a:path extrusionOk="0" h="2187" w="171">
                <a:moveTo>
                  <a:pt x="171" y="2187"/>
                </a:moveTo>
                <a:lnTo>
                  <a:pt x="0" y="2187"/>
                </a:lnTo>
                <a:lnTo>
                  <a:pt x="0" y="139"/>
                </a:lnTo>
                <a:lnTo>
                  <a:pt x="171" y="0"/>
                </a:lnTo>
                <a:lnTo>
                  <a:pt x="171" y="218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" name="Google Shape;57;p8"/>
          <p:cNvSpPr txBox="1"/>
          <p:nvPr/>
        </p:nvSpPr>
        <p:spPr>
          <a:xfrm>
            <a:off x="5467350" y="1854200"/>
            <a:ext cx="4425950" cy="45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consectetuer adipiscing elit, sed diam nonummy nibh euismod tincidunt ut. Lorem ipsum dolor sit amet, consectetuer adipiscing elit, sed diam nonummy nibh euismod tincidunt ut.</a:t>
            </a:r>
            <a:endParaRPr sz="21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" name="Google Shape;58;p8"/>
          <p:cNvSpPr/>
          <p:nvPr/>
        </p:nvSpPr>
        <p:spPr>
          <a:xfrm>
            <a:off x="1468994" y="-12700"/>
            <a:ext cx="2578100" cy="7772400"/>
          </a:xfrm>
          <a:prstGeom prst="rect">
            <a:avLst/>
          </a:prstGeom>
          <a:blipFill rotWithShape="1">
            <a:blip r:embed="rId3">
              <a:alphaModFix amt="6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" name="Google Shape;59;p8"/>
          <p:cNvSpPr/>
          <p:nvPr/>
        </p:nvSpPr>
        <p:spPr>
          <a:xfrm rot="5400000">
            <a:off x="1689100" y="4159250"/>
            <a:ext cx="2152650" cy="2749550"/>
          </a:xfrm>
          <a:prstGeom prst="chevron">
            <a:avLst>
              <a:gd fmla="val 228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8"/>
          <p:cNvSpPr txBox="1"/>
          <p:nvPr/>
        </p:nvSpPr>
        <p:spPr>
          <a:xfrm>
            <a:off x="1390650" y="4949408"/>
            <a:ext cx="2749550" cy="11692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91425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cap="non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BEFORE</a:t>
            </a:r>
            <a:endParaRPr sz="3600" cap="none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/>
          <p:nvPr/>
        </p:nvSpPr>
        <p:spPr>
          <a:xfrm flipH="1" rot="10800000">
            <a:off x="13546138" y="0"/>
            <a:ext cx="271463" cy="3471862"/>
          </a:xfrm>
          <a:custGeom>
            <a:rect b="b" l="l" r="r" t="t"/>
            <a:pathLst>
              <a:path extrusionOk="0" h="2187" w="171">
                <a:moveTo>
                  <a:pt x="171" y="2187"/>
                </a:moveTo>
                <a:lnTo>
                  <a:pt x="0" y="2187"/>
                </a:lnTo>
                <a:lnTo>
                  <a:pt x="0" y="139"/>
                </a:lnTo>
                <a:lnTo>
                  <a:pt x="171" y="0"/>
                </a:lnTo>
                <a:lnTo>
                  <a:pt x="171" y="218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" name="Google Shape;66;p9"/>
          <p:cNvSpPr txBox="1"/>
          <p:nvPr/>
        </p:nvSpPr>
        <p:spPr>
          <a:xfrm>
            <a:off x="5467350" y="1854200"/>
            <a:ext cx="4425950" cy="45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consectetuer adipiscing elit, sed diam nonummy nibh euismod tincidunt ut. Lorem ipsum dolor sit amet, consectetuer adipiscing elit, sed diam nonummy nibh euismod tincidunt ut.</a:t>
            </a:r>
            <a:endParaRPr sz="21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" name="Google Shape;67;p9"/>
          <p:cNvSpPr/>
          <p:nvPr/>
        </p:nvSpPr>
        <p:spPr>
          <a:xfrm>
            <a:off x="1468995" y="-12700"/>
            <a:ext cx="2578100" cy="7772400"/>
          </a:xfrm>
          <a:prstGeom prst="rect">
            <a:avLst/>
          </a:prstGeom>
          <a:blipFill rotWithShape="1">
            <a:blip r:embed="rId3">
              <a:alphaModFix amt="6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" name="Google Shape;68;p9"/>
          <p:cNvSpPr/>
          <p:nvPr/>
        </p:nvSpPr>
        <p:spPr>
          <a:xfrm rot="5400000">
            <a:off x="1689101" y="4159250"/>
            <a:ext cx="2152650" cy="2749550"/>
          </a:xfrm>
          <a:prstGeom prst="chevron">
            <a:avLst>
              <a:gd fmla="val 228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9"/>
          <p:cNvSpPr txBox="1"/>
          <p:nvPr/>
        </p:nvSpPr>
        <p:spPr>
          <a:xfrm>
            <a:off x="1390650" y="4949408"/>
            <a:ext cx="2749550" cy="11692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91425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cap="non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AFTER </a:t>
            </a:r>
            <a:endParaRPr sz="3600" cap="none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/>
          <p:nvPr/>
        </p:nvSpPr>
        <p:spPr>
          <a:xfrm rot="-1155120">
            <a:off x="-205532" y="5345940"/>
            <a:ext cx="3454815" cy="3073967"/>
          </a:xfrm>
          <a:custGeom>
            <a:rect b="b" l="l" r="r" t="t"/>
            <a:pathLst>
              <a:path extrusionOk="0" h="3073967" w="3454815">
                <a:moveTo>
                  <a:pt x="652183" y="0"/>
                </a:moveTo>
                <a:lnTo>
                  <a:pt x="3454815" y="978833"/>
                </a:lnTo>
                <a:lnTo>
                  <a:pt x="3454815" y="3073967"/>
                </a:lnTo>
                <a:lnTo>
                  <a:pt x="0" y="1867356"/>
                </a:lnTo>
                <a:lnTo>
                  <a:pt x="65218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10"/>
          <p:cNvSpPr/>
          <p:nvPr/>
        </p:nvSpPr>
        <p:spPr>
          <a:xfrm rot="-1155120">
            <a:off x="3542868" y="5170745"/>
            <a:ext cx="3190175" cy="3209318"/>
          </a:xfrm>
          <a:custGeom>
            <a:rect b="b" l="l" r="r" t="t"/>
            <a:pathLst>
              <a:path extrusionOk="0" h="3209318" w="3190175">
                <a:moveTo>
                  <a:pt x="0" y="0"/>
                </a:moveTo>
                <a:lnTo>
                  <a:pt x="3190175" y="1114184"/>
                </a:lnTo>
                <a:lnTo>
                  <a:pt x="3190175" y="3209318"/>
                </a:lnTo>
                <a:lnTo>
                  <a:pt x="0" y="209513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10"/>
          <p:cNvSpPr/>
          <p:nvPr/>
        </p:nvSpPr>
        <p:spPr>
          <a:xfrm rot="-1155120">
            <a:off x="7055079" y="5178183"/>
            <a:ext cx="3147581" cy="3194442"/>
          </a:xfrm>
          <a:custGeom>
            <a:rect b="b" l="l" r="r" t="t"/>
            <a:pathLst>
              <a:path extrusionOk="0" h="3194442" w="3147581">
                <a:moveTo>
                  <a:pt x="1" y="0"/>
                </a:moveTo>
                <a:lnTo>
                  <a:pt x="3147581" y="1099307"/>
                </a:lnTo>
                <a:lnTo>
                  <a:pt x="3147581" y="3194442"/>
                </a:lnTo>
                <a:lnTo>
                  <a:pt x="0" y="2095134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77;p10"/>
          <p:cNvSpPr/>
          <p:nvPr/>
        </p:nvSpPr>
        <p:spPr>
          <a:xfrm rot="-1155120">
            <a:off x="10497035" y="5118811"/>
            <a:ext cx="3524047" cy="3098146"/>
          </a:xfrm>
          <a:custGeom>
            <a:rect b="b" l="l" r="r" t="t"/>
            <a:pathLst>
              <a:path extrusionOk="0" h="3098146" w="3524047">
                <a:moveTo>
                  <a:pt x="0" y="0"/>
                </a:moveTo>
                <a:lnTo>
                  <a:pt x="3524047" y="1230790"/>
                </a:lnTo>
                <a:lnTo>
                  <a:pt x="2871864" y="3098146"/>
                </a:lnTo>
                <a:lnTo>
                  <a:pt x="0" y="209513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8" name="Google Shape;78;p10"/>
          <p:cNvGrpSpPr/>
          <p:nvPr/>
        </p:nvGrpSpPr>
        <p:grpSpPr>
          <a:xfrm>
            <a:off x="11929262" y="6094407"/>
            <a:ext cx="439737" cy="381000"/>
            <a:chOff x="8662988" y="5995988"/>
            <a:chExt cx="439737" cy="381000"/>
          </a:xfrm>
        </p:grpSpPr>
        <p:sp>
          <p:nvSpPr>
            <p:cNvPr id="79" name="Google Shape;79;p10"/>
            <p:cNvSpPr/>
            <p:nvPr/>
          </p:nvSpPr>
          <p:spPr>
            <a:xfrm>
              <a:off x="8662988" y="6029326"/>
              <a:ext cx="120650" cy="141288"/>
            </a:xfrm>
            <a:custGeom>
              <a:rect b="b" l="l" r="r" t="t"/>
              <a:pathLst>
                <a:path extrusionOk="0" h="44" w="38">
                  <a:moveTo>
                    <a:pt x="32" y="13"/>
                  </a:moveTo>
                  <a:cubicBezTo>
                    <a:pt x="13" y="3"/>
                    <a:pt x="13" y="3"/>
                    <a:pt x="13" y="3"/>
                  </a:cubicBezTo>
                  <a:cubicBezTo>
                    <a:pt x="7" y="0"/>
                    <a:pt x="0" y="5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4" y="25"/>
                    <a:pt x="10" y="28"/>
                  </a:cubicBezTo>
                  <a:cubicBezTo>
                    <a:pt x="38" y="44"/>
                    <a:pt x="38" y="44"/>
                    <a:pt x="38" y="44"/>
                  </a:cubicBezTo>
                </a:path>
              </a:pathLst>
            </a:custGeom>
            <a:noFill/>
            <a:ln cap="rnd" cmpd="sng" w="19050">
              <a:solidFill>
                <a:srgbClr val="EA3C1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0" name="Google Shape;80;p10"/>
            <p:cNvSpPr/>
            <p:nvPr/>
          </p:nvSpPr>
          <p:spPr>
            <a:xfrm>
              <a:off x="8764588" y="5995988"/>
              <a:ext cx="239712" cy="381000"/>
            </a:xfrm>
            <a:custGeom>
              <a:rect b="b" l="l" r="r" t="t"/>
              <a:pathLst>
                <a:path extrusionOk="0" h="118" w="76">
                  <a:moveTo>
                    <a:pt x="76" y="33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48"/>
                    <a:pt x="8" y="62"/>
                    <a:pt x="22" y="69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28" y="72"/>
                    <a:pt x="31" y="78"/>
                    <a:pt x="31" y="84"/>
                  </a:cubicBezTo>
                  <a:cubicBezTo>
                    <a:pt x="31" y="87"/>
                    <a:pt x="31" y="87"/>
                    <a:pt x="31" y="87"/>
                  </a:cubicBezTo>
                  <a:cubicBezTo>
                    <a:pt x="31" y="97"/>
                    <a:pt x="23" y="105"/>
                    <a:pt x="13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5"/>
                    <a:pt x="0" y="108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5"/>
                    <a:pt x="3" y="118"/>
                    <a:pt x="6" y="118"/>
                  </a:cubicBezTo>
                  <a:cubicBezTo>
                    <a:pt x="70" y="118"/>
                    <a:pt x="70" y="118"/>
                    <a:pt x="70" y="118"/>
                  </a:cubicBezTo>
                  <a:cubicBezTo>
                    <a:pt x="74" y="118"/>
                    <a:pt x="76" y="115"/>
                    <a:pt x="76" y="112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6" y="108"/>
                    <a:pt x="74" y="105"/>
                    <a:pt x="70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53" y="105"/>
                    <a:pt x="45" y="97"/>
                    <a:pt x="45" y="87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78"/>
                    <a:pt x="48" y="72"/>
                    <a:pt x="54" y="69"/>
                  </a:cubicBezTo>
                  <a:cubicBezTo>
                    <a:pt x="54" y="69"/>
                    <a:pt x="54" y="69"/>
                    <a:pt x="54" y="69"/>
                  </a:cubicBezTo>
                  <a:cubicBezTo>
                    <a:pt x="68" y="62"/>
                    <a:pt x="76" y="48"/>
                    <a:pt x="76" y="33"/>
                  </a:cubicBezTo>
                  <a:close/>
                </a:path>
              </a:pathLst>
            </a:custGeom>
            <a:noFill/>
            <a:ln cap="rnd" cmpd="sng" w="19050">
              <a:solidFill>
                <a:srgbClr val="EA3C1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81" name="Google Shape;81;p10"/>
            <p:cNvCxnSpPr/>
            <p:nvPr/>
          </p:nvCxnSpPr>
          <p:spPr>
            <a:xfrm>
              <a:off x="8812213" y="6186488"/>
              <a:ext cx="0" cy="0"/>
            </a:xfrm>
            <a:prstGeom prst="straightConnector1">
              <a:avLst/>
            </a:prstGeom>
            <a:noFill/>
            <a:ln cap="rnd" cmpd="sng" w="19050">
              <a:solidFill>
                <a:srgbClr val="EA3C1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" name="Google Shape;82;p10"/>
            <p:cNvCxnSpPr/>
            <p:nvPr/>
          </p:nvCxnSpPr>
          <p:spPr>
            <a:xfrm>
              <a:off x="8745538" y="5995988"/>
              <a:ext cx="280987" cy="0"/>
            </a:xfrm>
            <a:prstGeom prst="straightConnector1">
              <a:avLst/>
            </a:prstGeom>
            <a:noFill/>
            <a:ln cap="rnd" cmpd="sng" w="19050">
              <a:solidFill>
                <a:srgbClr val="EA3C1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3" name="Google Shape;83;p10"/>
            <p:cNvSpPr/>
            <p:nvPr/>
          </p:nvSpPr>
          <p:spPr>
            <a:xfrm>
              <a:off x="8985250" y="6029326"/>
              <a:ext cx="117475" cy="141288"/>
            </a:xfrm>
            <a:custGeom>
              <a:rect b="b" l="l" r="r" t="t"/>
              <a:pathLst>
                <a:path extrusionOk="0" h="44" w="37">
                  <a:moveTo>
                    <a:pt x="0" y="44"/>
                  </a:moveTo>
                  <a:cubicBezTo>
                    <a:pt x="28" y="28"/>
                    <a:pt x="28" y="28"/>
                    <a:pt x="28" y="28"/>
                  </a:cubicBezTo>
                  <a:cubicBezTo>
                    <a:pt x="34" y="25"/>
                    <a:pt x="37" y="18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5"/>
                    <a:pt x="30" y="0"/>
                    <a:pt x="24" y="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</a:path>
              </a:pathLst>
            </a:custGeom>
            <a:noFill/>
            <a:ln cap="rnd" cmpd="sng" w="19050">
              <a:solidFill>
                <a:srgbClr val="EA3C1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4" name="Google Shape;84;p10"/>
          <p:cNvGrpSpPr/>
          <p:nvPr/>
        </p:nvGrpSpPr>
        <p:grpSpPr>
          <a:xfrm>
            <a:off x="5080162" y="6088058"/>
            <a:ext cx="149225" cy="361951"/>
            <a:chOff x="3471863" y="5989638"/>
            <a:chExt cx="149225" cy="361951"/>
          </a:xfrm>
        </p:grpSpPr>
        <p:sp>
          <p:nvSpPr>
            <p:cNvPr id="85" name="Google Shape;85;p10"/>
            <p:cNvSpPr/>
            <p:nvPr/>
          </p:nvSpPr>
          <p:spPr>
            <a:xfrm>
              <a:off x="3471863" y="6022976"/>
              <a:ext cx="149225" cy="298450"/>
            </a:xfrm>
            <a:custGeom>
              <a:rect b="b" l="l" r="r" t="t"/>
              <a:pathLst>
                <a:path extrusionOk="0" h="93" w="47">
                  <a:moveTo>
                    <a:pt x="0" y="70"/>
                  </a:moveTo>
                  <a:cubicBezTo>
                    <a:pt x="0" y="83"/>
                    <a:pt x="11" y="93"/>
                    <a:pt x="24" y="93"/>
                  </a:cubicBezTo>
                  <a:cubicBezTo>
                    <a:pt x="36" y="93"/>
                    <a:pt x="47" y="83"/>
                    <a:pt x="47" y="70"/>
                  </a:cubicBezTo>
                  <a:cubicBezTo>
                    <a:pt x="47" y="52"/>
                    <a:pt x="24" y="46"/>
                    <a:pt x="24" y="46"/>
                  </a:cubicBezTo>
                  <a:cubicBezTo>
                    <a:pt x="24" y="46"/>
                    <a:pt x="0" y="40"/>
                    <a:pt x="0" y="22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6" y="0"/>
                    <a:pt x="47" y="10"/>
                    <a:pt x="47" y="22"/>
                  </a:cubicBezTo>
                </a:path>
              </a:pathLst>
            </a:custGeom>
            <a:noFill/>
            <a:ln cap="rnd" cmpd="sng" w="19050">
              <a:solidFill>
                <a:srgbClr val="EA3C1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86" name="Google Shape;86;p10"/>
            <p:cNvCxnSpPr/>
            <p:nvPr/>
          </p:nvCxnSpPr>
          <p:spPr>
            <a:xfrm>
              <a:off x="3548063" y="5989638"/>
              <a:ext cx="0" cy="33338"/>
            </a:xfrm>
            <a:prstGeom prst="straightConnector1">
              <a:avLst/>
            </a:prstGeom>
            <a:noFill/>
            <a:ln cap="rnd" cmpd="sng" w="19050">
              <a:solidFill>
                <a:srgbClr val="EA3C1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" name="Google Shape;87;p10"/>
            <p:cNvCxnSpPr/>
            <p:nvPr/>
          </p:nvCxnSpPr>
          <p:spPr>
            <a:xfrm rot="10800000">
              <a:off x="3548063" y="6321426"/>
              <a:ext cx="0" cy="30163"/>
            </a:xfrm>
            <a:prstGeom prst="straightConnector1">
              <a:avLst/>
            </a:prstGeom>
            <a:noFill/>
            <a:ln cap="rnd" cmpd="sng" w="19050">
              <a:solidFill>
                <a:srgbClr val="EA3C1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8" name="Google Shape;88;p10"/>
          <p:cNvGrpSpPr/>
          <p:nvPr/>
        </p:nvGrpSpPr>
        <p:grpSpPr>
          <a:xfrm>
            <a:off x="1353272" y="6062657"/>
            <a:ext cx="582612" cy="406400"/>
            <a:chOff x="709613" y="5964238"/>
            <a:chExt cx="582612" cy="406400"/>
          </a:xfrm>
        </p:grpSpPr>
        <p:sp>
          <p:nvSpPr>
            <p:cNvPr id="89" name="Google Shape;89;p10"/>
            <p:cNvSpPr/>
            <p:nvPr/>
          </p:nvSpPr>
          <p:spPr>
            <a:xfrm>
              <a:off x="1079500" y="6051551"/>
              <a:ext cx="212725" cy="269875"/>
            </a:xfrm>
            <a:custGeom>
              <a:rect b="b" l="l" r="r" t="t"/>
              <a:pathLst>
                <a:path extrusionOk="0" h="84" w="67">
                  <a:moveTo>
                    <a:pt x="28" y="84"/>
                  </a:moveTo>
                  <a:cubicBezTo>
                    <a:pt x="28" y="84"/>
                    <a:pt x="28" y="84"/>
                    <a:pt x="29" y="84"/>
                  </a:cubicBezTo>
                  <a:cubicBezTo>
                    <a:pt x="44" y="84"/>
                    <a:pt x="56" y="81"/>
                    <a:pt x="63" y="80"/>
                  </a:cubicBezTo>
                  <a:cubicBezTo>
                    <a:pt x="66" y="79"/>
                    <a:pt x="67" y="75"/>
                    <a:pt x="65" y="72"/>
                  </a:cubicBezTo>
                  <a:cubicBezTo>
                    <a:pt x="60" y="68"/>
                    <a:pt x="54" y="64"/>
                    <a:pt x="44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62"/>
                    <a:pt x="40" y="61"/>
                    <a:pt x="40" y="59"/>
                  </a:cubicBezTo>
                  <a:cubicBezTo>
                    <a:pt x="40" y="58"/>
                    <a:pt x="40" y="56"/>
                    <a:pt x="40" y="55"/>
                  </a:cubicBezTo>
                  <a:cubicBezTo>
                    <a:pt x="40" y="51"/>
                    <a:pt x="45" y="47"/>
                    <a:pt x="45" y="42"/>
                  </a:cubicBezTo>
                  <a:cubicBezTo>
                    <a:pt x="46" y="39"/>
                    <a:pt x="47" y="36"/>
                    <a:pt x="47" y="34"/>
                  </a:cubicBezTo>
                  <a:cubicBezTo>
                    <a:pt x="47" y="32"/>
                    <a:pt x="47" y="31"/>
                    <a:pt x="46" y="31"/>
                  </a:cubicBezTo>
                  <a:cubicBezTo>
                    <a:pt x="46" y="29"/>
                    <a:pt x="47" y="27"/>
                    <a:pt x="47" y="25"/>
                  </a:cubicBezTo>
                  <a:cubicBezTo>
                    <a:pt x="48" y="16"/>
                    <a:pt x="46" y="11"/>
                    <a:pt x="38" y="8"/>
                  </a:cubicBezTo>
                  <a:cubicBezTo>
                    <a:pt x="36" y="7"/>
                    <a:pt x="25" y="5"/>
                    <a:pt x="21" y="1"/>
                  </a:cubicBezTo>
                  <a:cubicBezTo>
                    <a:pt x="20" y="0"/>
                    <a:pt x="21" y="8"/>
                    <a:pt x="19" y="8"/>
                  </a:cubicBezTo>
                  <a:cubicBezTo>
                    <a:pt x="12" y="12"/>
                    <a:pt x="9" y="17"/>
                    <a:pt x="11" y="25"/>
                  </a:cubicBezTo>
                  <a:cubicBezTo>
                    <a:pt x="11" y="27"/>
                    <a:pt x="12" y="29"/>
                    <a:pt x="12" y="31"/>
                  </a:cubicBezTo>
                  <a:cubicBezTo>
                    <a:pt x="11" y="31"/>
                    <a:pt x="11" y="32"/>
                    <a:pt x="11" y="34"/>
                  </a:cubicBezTo>
                  <a:cubicBezTo>
                    <a:pt x="11" y="36"/>
                    <a:pt x="12" y="39"/>
                    <a:pt x="13" y="42"/>
                  </a:cubicBezTo>
                  <a:cubicBezTo>
                    <a:pt x="13" y="47"/>
                    <a:pt x="18" y="51"/>
                    <a:pt x="18" y="55"/>
                  </a:cubicBezTo>
                  <a:cubicBezTo>
                    <a:pt x="18" y="56"/>
                    <a:pt x="18" y="58"/>
                    <a:pt x="18" y="59"/>
                  </a:cubicBezTo>
                  <a:cubicBezTo>
                    <a:pt x="18" y="61"/>
                    <a:pt x="17" y="62"/>
                    <a:pt x="16" y="62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8" y="63"/>
                    <a:pt x="4" y="65"/>
                    <a:pt x="0" y="67"/>
                  </a:cubicBezTo>
                </a:path>
              </a:pathLst>
            </a:custGeom>
            <a:noFill/>
            <a:ln cap="flat" cmpd="sng" w="19050">
              <a:solidFill>
                <a:srgbClr val="EA3C1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0" name="Google Shape;90;p10"/>
            <p:cNvSpPr/>
            <p:nvPr/>
          </p:nvSpPr>
          <p:spPr>
            <a:xfrm>
              <a:off x="709613" y="6070601"/>
              <a:ext cx="184150" cy="250825"/>
            </a:xfrm>
            <a:custGeom>
              <a:rect b="b" l="l" r="r" t="t"/>
              <a:pathLst>
                <a:path extrusionOk="0" h="78" w="58">
                  <a:moveTo>
                    <a:pt x="58" y="63"/>
                  </a:moveTo>
                  <a:cubicBezTo>
                    <a:pt x="54" y="59"/>
                    <a:pt x="50" y="56"/>
                    <a:pt x="44" y="55"/>
                  </a:cubicBezTo>
                  <a:cubicBezTo>
                    <a:pt x="38" y="53"/>
                    <a:pt x="40" y="47"/>
                    <a:pt x="40" y="42"/>
                  </a:cubicBezTo>
                  <a:cubicBezTo>
                    <a:pt x="48" y="49"/>
                    <a:pt x="49" y="40"/>
                    <a:pt x="57" y="43"/>
                  </a:cubicBezTo>
                  <a:cubicBezTo>
                    <a:pt x="50" y="32"/>
                    <a:pt x="51" y="27"/>
                    <a:pt x="49" y="17"/>
                  </a:cubicBezTo>
                  <a:cubicBezTo>
                    <a:pt x="48" y="11"/>
                    <a:pt x="44" y="0"/>
                    <a:pt x="31" y="0"/>
                  </a:cubicBezTo>
                  <a:cubicBezTo>
                    <a:pt x="18" y="0"/>
                    <a:pt x="13" y="11"/>
                    <a:pt x="12" y="17"/>
                  </a:cubicBezTo>
                  <a:cubicBezTo>
                    <a:pt x="11" y="27"/>
                    <a:pt x="11" y="32"/>
                    <a:pt x="5" y="43"/>
                  </a:cubicBezTo>
                  <a:cubicBezTo>
                    <a:pt x="12" y="40"/>
                    <a:pt x="14" y="49"/>
                    <a:pt x="21" y="42"/>
                  </a:cubicBezTo>
                  <a:cubicBezTo>
                    <a:pt x="21" y="47"/>
                    <a:pt x="23" y="53"/>
                    <a:pt x="18" y="55"/>
                  </a:cubicBezTo>
                  <a:cubicBezTo>
                    <a:pt x="11" y="57"/>
                    <a:pt x="6" y="61"/>
                    <a:pt x="2" y="66"/>
                  </a:cubicBezTo>
                  <a:cubicBezTo>
                    <a:pt x="0" y="68"/>
                    <a:pt x="1" y="73"/>
                    <a:pt x="3" y="73"/>
                  </a:cubicBezTo>
                  <a:cubicBezTo>
                    <a:pt x="8" y="75"/>
                    <a:pt x="18" y="78"/>
                    <a:pt x="31" y="78"/>
                  </a:cubicBezTo>
                  <a:cubicBezTo>
                    <a:pt x="32" y="78"/>
                    <a:pt x="33" y="78"/>
                    <a:pt x="35" y="77"/>
                  </a:cubicBezTo>
                </a:path>
              </a:pathLst>
            </a:custGeom>
            <a:noFill/>
            <a:ln cap="rnd" cmpd="sng" w="19050">
              <a:solidFill>
                <a:srgbClr val="EA3C1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1" name="Google Shape;91;p10"/>
            <p:cNvSpPr/>
            <p:nvPr/>
          </p:nvSpPr>
          <p:spPr>
            <a:xfrm>
              <a:off x="811213" y="5964238"/>
              <a:ext cx="363537" cy="406400"/>
            </a:xfrm>
            <a:custGeom>
              <a:rect b="b" l="l" r="r" t="t"/>
              <a:pathLst>
                <a:path extrusionOk="0" h="126" w="115">
                  <a:moveTo>
                    <a:pt x="78" y="94"/>
                  </a:moveTo>
                  <a:cubicBezTo>
                    <a:pt x="76" y="93"/>
                    <a:pt x="75" y="92"/>
                    <a:pt x="75" y="90"/>
                  </a:cubicBezTo>
                  <a:cubicBezTo>
                    <a:pt x="75" y="88"/>
                    <a:pt x="75" y="85"/>
                    <a:pt x="75" y="83"/>
                  </a:cubicBezTo>
                  <a:cubicBezTo>
                    <a:pt x="75" y="77"/>
                    <a:pt x="81" y="71"/>
                    <a:pt x="82" y="63"/>
                  </a:cubicBezTo>
                  <a:cubicBezTo>
                    <a:pt x="84" y="59"/>
                    <a:pt x="85" y="54"/>
                    <a:pt x="85" y="51"/>
                  </a:cubicBezTo>
                  <a:cubicBezTo>
                    <a:pt x="85" y="49"/>
                    <a:pt x="84" y="47"/>
                    <a:pt x="83" y="46"/>
                  </a:cubicBezTo>
                  <a:cubicBezTo>
                    <a:pt x="84" y="43"/>
                    <a:pt x="84" y="40"/>
                    <a:pt x="85" y="37"/>
                  </a:cubicBezTo>
                  <a:cubicBezTo>
                    <a:pt x="87" y="25"/>
                    <a:pt x="83" y="16"/>
                    <a:pt x="72" y="12"/>
                  </a:cubicBezTo>
                  <a:cubicBezTo>
                    <a:pt x="68" y="11"/>
                    <a:pt x="52" y="8"/>
                    <a:pt x="46" y="2"/>
                  </a:cubicBezTo>
                  <a:cubicBezTo>
                    <a:pt x="44" y="0"/>
                    <a:pt x="45" y="12"/>
                    <a:pt x="43" y="13"/>
                  </a:cubicBezTo>
                  <a:cubicBezTo>
                    <a:pt x="32" y="18"/>
                    <a:pt x="28" y="25"/>
                    <a:pt x="30" y="37"/>
                  </a:cubicBezTo>
                  <a:cubicBezTo>
                    <a:pt x="31" y="40"/>
                    <a:pt x="31" y="43"/>
                    <a:pt x="32" y="46"/>
                  </a:cubicBezTo>
                  <a:cubicBezTo>
                    <a:pt x="31" y="47"/>
                    <a:pt x="30" y="49"/>
                    <a:pt x="30" y="51"/>
                  </a:cubicBezTo>
                  <a:cubicBezTo>
                    <a:pt x="30" y="54"/>
                    <a:pt x="32" y="59"/>
                    <a:pt x="34" y="63"/>
                  </a:cubicBezTo>
                  <a:cubicBezTo>
                    <a:pt x="34" y="71"/>
                    <a:pt x="41" y="77"/>
                    <a:pt x="41" y="83"/>
                  </a:cubicBezTo>
                  <a:cubicBezTo>
                    <a:pt x="41" y="85"/>
                    <a:pt x="41" y="88"/>
                    <a:pt x="41" y="90"/>
                  </a:cubicBezTo>
                  <a:cubicBezTo>
                    <a:pt x="41" y="92"/>
                    <a:pt x="39" y="93"/>
                    <a:pt x="38" y="94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20" y="97"/>
                    <a:pt x="11" y="103"/>
                    <a:pt x="4" y="109"/>
                  </a:cubicBezTo>
                  <a:cubicBezTo>
                    <a:pt x="0" y="113"/>
                    <a:pt x="2" y="119"/>
                    <a:pt x="6" y="121"/>
                  </a:cubicBezTo>
                  <a:cubicBezTo>
                    <a:pt x="16" y="123"/>
                    <a:pt x="34" y="126"/>
                    <a:pt x="58" y="126"/>
                  </a:cubicBezTo>
                  <a:cubicBezTo>
                    <a:pt x="81" y="126"/>
                    <a:pt x="99" y="123"/>
                    <a:pt x="109" y="120"/>
                  </a:cubicBezTo>
                  <a:cubicBezTo>
                    <a:pt x="114" y="119"/>
                    <a:pt x="115" y="113"/>
                    <a:pt x="112" y="109"/>
                  </a:cubicBezTo>
                  <a:cubicBezTo>
                    <a:pt x="105" y="102"/>
                    <a:pt x="95" y="97"/>
                    <a:pt x="81" y="94"/>
                  </a:cubicBezTo>
                  <a:lnTo>
                    <a:pt x="78" y="94"/>
                  </a:lnTo>
                  <a:close/>
                </a:path>
              </a:pathLst>
            </a:custGeom>
            <a:noFill/>
            <a:ln cap="flat" cmpd="sng" w="19050">
              <a:solidFill>
                <a:srgbClr val="EA3C1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2" name="Google Shape;92;p10"/>
          <p:cNvGrpSpPr/>
          <p:nvPr/>
        </p:nvGrpSpPr>
        <p:grpSpPr>
          <a:xfrm>
            <a:off x="8411934" y="6049957"/>
            <a:ext cx="303212" cy="425450"/>
            <a:chOff x="6140450" y="5951538"/>
            <a:chExt cx="303212" cy="425450"/>
          </a:xfrm>
        </p:grpSpPr>
        <p:sp>
          <p:nvSpPr>
            <p:cNvPr id="93" name="Google Shape;93;p10"/>
            <p:cNvSpPr/>
            <p:nvPr/>
          </p:nvSpPr>
          <p:spPr>
            <a:xfrm>
              <a:off x="6140450" y="5951538"/>
              <a:ext cx="303212" cy="425450"/>
            </a:xfrm>
            <a:custGeom>
              <a:rect b="b" l="l" r="r" t="t"/>
              <a:pathLst>
                <a:path extrusionOk="0" h="132" w="96">
                  <a:moveTo>
                    <a:pt x="96" y="48"/>
                  </a:moveTo>
                  <a:cubicBezTo>
                    <a:pt x="96" y="82"/>
                    <a:pt x="48" y="132"/>
                    <a:pt x="48" y="132"/>
                  </a:cubicBezTo>
                  <a:cubicBezTo>
                    <a:pt x="48" y="132"/>
                    <a:pt x="0" y="82"/>
                    <a:pt x="0" y="48"/>
                  </a:cubicBezTo>
                  <a:cubicBezTo>
                    <a:pt x="0" y="21"/>
                    <a:pt x="22" y="0"/>
                    <a:pt x="48" y="0"/>
                  </a:cubicBezTo>
                  <a:cubicBezTo>
                    <a:pt x="75" y="0"/>
                    <a:pt x="96" y="21"/>
                    <a:pt x="96" y="48"/>
                  </a:cubicBezTo>
                  <a:close/>
                </a:path>
              </a:pathLst>
            </a:custGeom>
            <a:noFill/>
            <a:ln cap="rnd" cmpd="sng" w="19050">
              <a:solidFill>
                <a:srgbClr val="EA3C1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4" name="Google Shape;94;p10"/>
            <p:cNvSpPr/>
            <p:nvPr/>
          </p:nvSpPr>
          <p:spPr>
            <a:xfrm>
              <a:off x="6242050" y="6054726"/>
              <a:ext cx="101600" cy="103188"/>
            </a:xfrm>
            <a:prstGeom prst="ellipse">
              <a:avLst/>
            </a:prstGeom>
            <a:noFill/>
            <a:ln cap="flat" cmpd="sng" w="19050">
              <a:solidFill>
                <a:srgbClr val="EA3C1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95" name="Google Shape;9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4181" y="3875194"/>
            <a:ext cx="1218020" cy="859141"/>
          </a:xfrm>
          <a:prstGeom prst="rect">
            <a:avLst/>
          </a:prstGeom>
          <a:noFill/>
          <a:ln>
            <a:noFill/>
          </a:ln>
          <a:effectLst>
            <a:outerShdw blurRad="241300" sx="102000" rotWithShape="0" algn="tl" dir="2700000" dist="38100" sy="102000">
              <a:srgbClr val="000000">
                <a:alpha val="40000"/>
              </a:srgbClr>
            </a:outerShdw>
          </a:effectLst>
        </p:spPr>
      </p:pic>
      <p:pic>
        <p:nvPicPr>
          <p:cNvPr id="96" name="Google Shape;9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14930" y="3846945"/>
            <a:ext cx="1218020" cy="859141"/>
          </a:xfrm>
          <a:prstGeom prst="rect">
            <a:avLst/>
          </a:prstGeom>
          <a:noFill/>
          <a:ln>
            <a:noFill/>
          </a:ln>
          <a:effectLst>
            <a:outerShdw blurRad="241300" sx="102000" rotWithShape="0" algn="tl" dir="2700000" dist="38100" sy="102000">
              <a:srgbClr val="000000">
                <a:alpha val="40000"/>
              </a:srgbClr>
            </a:outerShdw>
          </a:effectLst>
        </p:spPr>
      </p:pic>
      <p:pic>
        <p:nvPicPr>
          <p:cNvPr id="97" name="Google Shape;97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69928" y="2175954"/>
            <a:ext cx="1217792" cy="853402"/>
          </a:xfrm>
          <a:prstGeom prst="rect">
            <a:avLst/>
          </a:prstGeom>
          <a:noFill/>
          <a:ln>
            <a:noFill/>
          </a:ln>
          <a:effectLst>
            <a:outerShdw blurRad="241300" sx="102000" rotWithShape="0" algn="tl" dir="2700000" dist="38100" sy="102000">
              <a:srgbClr val="000000">
                <a:alpha val="40000"/>
              </a:srgbClr>
            </a:outerShdw>
          </a:effectLst>
        </p:spPr>
      </p:pic>
      <p:pic>
        <p:nvPicPr>
          <p:cNvPr id="98" name="Google Shape;98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95580" y="2121201"/>
            <a:ext cx="1212129" cy="855290"/>
          </a:xfrm>
          <a:prstGeom prst="rect">
            <a:avLst/>
          </a:prstGeom>
          <a:noFill/>
          <a:ln>
            <a:noFill/>
          </a:ln>
          <a:effectLst>
            <a:outerShdw blurRad="241300" sx="102000" rotWithShape="0" algn="tl" dir="2700000" dist="38100" sy="102000">
              <a:srgbClr val="000000">
                <a:alpha val="40000"/>
              </a:srgbClr>
            </a:outerShdw>
          </a:effectLst>
        </p:spPr>
      </p:pic>
      <p:pic>
        <p:nvPicPr>
          <p:cNvPr id="99" name="Google Shape;99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917544" y="3881462"/>
            <a:ext cx="1218020" cy="859141"/>
          </a:xfrm>
          <a:prstGeom prst="rect">
            <a:avLst/>
          </a:prstGeom>
          <a:noFill/>
          <a:ln>
            <a:noFill/>
          </a:ln>
          <a:effectLst>
            <a:outerShdw blurRad="241300" sx="102000" rotWithShape="0" algn="tl" dir="2700000" dist="38100" sy="102000">
              <a:srgbClr val="000000">
                <a:alpha val="40000"/>
              </a:srgbClr>
            </a:outerShdw>
          </a:effectLst>
        </p:spPr>
      </p:pic>
      <p:pic>
        <p:nvPicPr>
          <p:cNvPr id="100" name="Google Shape;100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991276" y="2217491"/>
            <a:ext cx="1217792" cy="853402"/>
          </a:xfrm>
          <a:prstGeom prst="rect">
            <a:avLst/>
          </a:prstGeom>
          <a:noFill/>
          <a:ln>
            <a:noFill/>
          </a:ln>
          <a:effectLst>
            <a:outerShdw blurRad="241300" sx="102000" rotWithShape="0" algn="tl" dir="2700000" dist="38100" sy="102000">
              <a:srgbClr val="000000">
                <a:alpha val="40000"/>
              </a:srgbClr>
            </a:outerShdw>
          </a:effectLst>
        </p:spPr>
      </p:pic>
      <p:sp>
        <p:nvSpPr>
          <p:cNvPr id="101" name="Google Shape;101;p10"/>
          <p:cNvSpPr/>
          <p:nvPr/>
        </p:nvSpPr>
        <p:spPr>
          <a:xfrm>
            <a:off x="1121879" y="3446617"/>
            <a:ext cx="11247120" cy="0"/>
          </a:xfrm>
          <a:custGeom>
            <a:rect b="b" l="l" r="r" t="t"/>
            <a:pathLst>
              <a:path extrusionOk="0" h="120000" w="5957">
                <a:moveTo>
                  <a:pt x="0" y="0"/>
                </a:moveTo>
                <a:lnTo>
                  <a:pt x="5957" y="0"/>
                </a:lnTo>
                <a:lnTo>
                  <a:pt x="0" y="0"/>
                </a:lnTo>
                <a:close/>
              </a:path>
            </a:pathLst>
          </a:custGeom>
          <a:solidFill>
            <a:srgbClr val="B6C0C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2" name="Google Shape;102;p10"/>
          <p:cNvCxnSpPr/>
          <p:nvPr/>
        </p:nvCxnSpPr>
        <p:spPr>
          <a:xfrm>
            <a:off x="1121879" y="3446617"/>
            <a:ext cx="1124712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03" name="Google Shape;103;p10"/>
          <p:cNvSpPr/>
          <p:nvPr/>
        </p:nvSpPr>
        <p:spPr>
          <a:xfrm>
            <a:off x="1178519" y="3439064"/>
            <a:ext cx="37761" cy="15104"/>
          </a:xfrm>
          <a:prstGeom prst="rect">
            <a:avLst/>
          </a:prstGeom>
          <a:solidFill>
            <a:srgbClr val="B6C0C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1178519" y="3439064"/>
            <a:ext cx="37761" cy="15104"/>
          </a:xfrm>
          <a:custGeom>
            <a:rect b="b" l="l" r="r" t="t"/>
            <a:pathLst>
              <a:path extrusionOk="0" h="8" w="20">
                <a:moveTo>
                  <a:pt x="0" y="8"/>
                </a:moveTo>
                <a:lnTo>
                  <a:pt x="20" y="8"/>
                </a:lnTo>
                <a:lnTo>
                  <a:pt x="2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1291802" y="3439064"/>
            <a:ext cx="10852518" cy="15104"/>
          </a:xfrm>
          <a:custGeom>
            <a:rect b="b" l="l" r="r" t="t"/>
            <a:pathLst>
              <a:path extrusionOk="0" h="8" w="5748">
                <a:moveTo>
                  <a:pt x="5708" y="8"/>
                </a:moveTo>
                <a:lnTo>
                  <a:pt x="5748" y="8"/>
                </a:lnTo>
                <a:lnTo>
                  <a:pt x="5748" y="0"/>
                </a:lnTo>
                <a:lnTo>
                  <a:pt x="5708" y="0"/>
                </a:lnTo>
                <a:lnTo>
                  <a:pt x="5708" y="8"/>
                </a:lnTo>
                <a:close/>
                <a:moveTo>
                  <a:pt x="5628" y="8"/>
                </a:moveTo>
                <a:lnTo>
                  <a:pt x="5668" y="8"/>
                </a:lnTo>
                <a:lnTo>
                  <a:pt x="5668" y="0"/>
                </a:lnTo>
                <a:lnTo>
                  <a:pt x="5628" y="0"/>
                </a:lnTo>
                <a:lnTo>
                  <a:pt x="5628" y="8"/>
                </a:lnTo>
                <a:close/>
                <a:moveTo>
                  <a:pt x="5548" y="8"/>
                </a:moveTo>
                <a:lnTo>
                  <a:pt x="5588" y="8"/>
                </a:lnTo>
                <a:lnTo>
                  <a:pt x="5588" y="0"/>
                </a:lnTo>
                <a:lnTo>
                  <a:pt x="5548" y="0"/>
                </a:lnTo>
                <a:lnTo>
                  <a:pt x="5548" y="8"/>
                </a:lnTo>
                <a:close/>
                <a:moveTo>
                  <a:pt x="5467" y="8"/>
                </a:moveTo>
                <a:lnTo>
                  <a:pt x="5507" y="8"/>
                </a:lnTo>
                <a:lnTo>
                  <a:pt x="5507" y="0"/>
                </a:lnTo>
                <a:lnTo>
                  <a:pt x="5467" y="0"/>
                </a:lnTo>
                <a:lnTo>
                  <a:pt x="5467" y="8"/>
                </a:lnTo>
                <a:close/>
                <a:moveTo>
                  <a:pt x="5387" y="8"/>
                </a:moveTo>
                <a:lnTo>
                  <a:pt x="5427" y="8"/>
                </a:lnTo>
                <a:lnTo>
                  <a:pt x="5427" y="0"/>
                </a:lnTo>
                <a:lnTo>
                  <a:pt x="5387" y="0"/>
                </a:lnTo>
                <a:lnTo>
                  <a:pt x="5387" y="8"/>
                </a:lnTo>
                <a:close/>
                <a:moveTo>
                  <a:pt x="5307" y="8"/>
                </a:moveTo>
                <a:lnTo>
                  <a:pt x="5347" y="8"/>
                </a:lnTo>
                <a:lnTo>
                  <a:pt x="5347" y="0"/>
                </a:lnTo>
                <a:lnTo>
                  <a:pt x="5307" y="0"/>
                </a:lnTo>
                <a:lnTo>
                  <a:pt x="5307" y="8"/>
                </a:lnTo>
                <a:close/>
                <a:moveTo>
                  <a:pt x="5226" y="8"/>
                </a:moveTo>
                <a:lnTo>
                  <a:pt x="5267" y="8"/>
                </a:lnTo>
                <a:lnTo>
                  <a:pt x="5267" y="0"/>
                </a:lnTo>
                <a:lnTo>
                  <a:pt x="5226" y="0"/>
                </a:lnTo>
                <a:lnTo>
                  <a:pt x="5226" y="8"/>
                </a:lnTo>
                <a:close/>
                <a:moveTo>
                  <a:pt x="5146" y="8"/>
                </a:moveTo>
                <a:lnTo>
                  <a:pt x="5186" y="8"/>
                </a:lnTo>
                <a:lnTo>
                  <a:pt x="5186" y="0"/>
                </a:lnTo>
                <a:lnTo>
                  <a:pt x="5146" y="0"/>
                </a:lnTo>
                <a:lnTo>
                  <a:pt x="5146" y="8"/>
                </a:lnTo>
                <a:close/>
                <a:moveTo>
                  <a:pt x="5066" y="8"/>
                </a:moveTo>
                <a:lnTo>
                  <a:pt x="5106" y="8"/>
                </a:lnTo>
                <a:lnTo>
                  <a:pt x="5106" y="0"/>
                </a:lnTo>
                <a:lnTo>
                  <a:pt x="5066" y="0"/>
                </a:lnTo>
                <a:lnTo>
                  <a:pt x="5066" y="8"/>
                </a:lnTo>
                <a:close/>
                <a:moveTo>
                  <a:pt x="4986" y="8"/>
                </a:moveTo>
                <a:lnTo>
                  <a:pt x="5026" y="8"/>
                </a:lnTo>
                <a:lnTo>
                  <a:pt x="5026" y="0"/>
                </a:lnTo>
                <a:lnTo>
                  <a:pt x="4986" y="0"/>
                </a:lnTo>
                <a:lnTo>
                  <a:pt x="4986" y="8"/>
                </a:lnTo>
                <a:close/>
                <a:moveTo>
                  <a:pt x="4905" y="8"/>
                </a:moveTo>
                <a:lnTo>
                  <a:pt x="4945" y="8"/>
                </a:lnTo>
                <a:lnTo>
                  <a:pt x="4945" y="0"/>
                </a:lnTo>
                <a:lnTo>
                  <a:pt x="4905" y="0"/>
                </a:lnTo>
                <a:lnTo>
                  <a:pt x="4905" y="8"/>
                </a:lnTo>
                <a:close/>
                <a:moveTo>
                  <a:pt x="4823" y="8"/>
                </a:moveTo>
                <a:lnTo>
                  <a:pt x="4865" y="8"/>
                </a:lnTo>
                <a:lnTo>
                  <a:pt x="4865" y="0"/>
                </a:lnTo>
                <a:lnTo>
                  <a:pt x="4823" y="0"/>
                </a:lnTo>
                <a:lnTo>
                  <a:pt x="4823" y="8"/>
                </a:lnTo>
                <a:close/>
                <a:moveTo>
                  <a:pt x="4743" y="8"/>
                </a:moveTo>
                <a:lnTo>
                  <a:pt x="4783" y="8"/>
                </a:lnTo>
                <a:lnTo>
                  <a:pt x="4783" y="0"/>
                </a:lnTo>
                <a:lnTo>
                  <a:pt x="4743" y="0"/>
                </a:lnTo>
                <a:lnTo>
                  <a:pt x="4743" y="8"/>
                </a:lnTo>
                <a:close/>
                <a:moveTo>
                  <a:pt x="4662" y="8"/>
                </a:moveTo>
                <a:lnTo>
                  <a:pt x="4703" y="8"/>
                </a:lnTo>
                <a:lnTo>
                  <a:pt x="4703" y="0"/>
                </a:lnTo>
                <a:lnTo>
                  <a:pt x="4662" y="0"/>
                </a:lnTo>
                <a:lnTo>
                  <a:pt x="4662" y="8"/>
                </a:lnTo>
                <a:close/>
                <a:moveTo>
                  <a:pt x="4582" y="8"/>
                </a:moveTo>
                <a:lnTo>
                  <a:pt x="4622" y="8"/>
                </a:lnTo>
                <a:lnTo>
                  <a:pt x="4622" y="0"/>
                </a:lnTo>
                <a:lnTo>
                  <a:pt x="4582" y="0"/>
                </a:lnTo>
                <a:lnTo>
                  <a:pt x="4582" y="8"/>
                </a:lnTo>
                <a:close/>
                <a:moveTo>
                  <a:pt x="4502" y="8"/>
                </a:moveTo>
                <a:lnTo>
                  <a:pt x="4542" y="8"/>
                </a:lnTo>
                <a:lnTo>
                  <a:pt x="4542" y="0"/>
                </a:lnTo>
                <a:lnTo>
                  <a:pt x="4502" y="0"/>
                </a:lnTo>
                <a:lnTo>
                  <a:pt x="4502" y="8"/>
                </a:lnTo>
                <a:close/>
                <a:moveTo>
                  <a:pt x="4422" y="8"/>
                </a:moveTo>
                <a:lnTo>
                  <a:pt x="4462" y="8"/>
                </a:lnTo>
                <a:lnTo>
                  <a:pt x="4462" y="0"/>
                </a:lnTo>
                <a:lnTo>
                  <a:pt x="4422" y="0"/>
                </a:lnTo>
                <a:lnTo>
                  <a:pt x="4422" y="8"/>
                </a:lnTo>
                <a:close/>
                <a:moveTo>
                  <a:pt x="4341" y="8"/>
                </a:moveTo>
                <a:lnTo>
                  <a:pt x="4381" y="8"/>
                </a:lnTo>
                <a:lnTo>
                  <a:pt x="4381" y="0"/>
                </a:lnTo>
                <a:lnTo>
                  <a:pt x="4341" y="0"/>
                </a:lnTo>
                <a:lnTo>
                  <a:pt x="4341" y="8"/>
                </a:lnTo>
                <a:close/>
                <a:moveTo>
                  <a:pt x="4261" y="8"/>
                </a:moveTo>
                <a:lnTo>
                  <a:pt x="4301" y="8"/>
                </a:lnTo>
                <a:lnTo>
                  <a:pt x="4301" y="0"/>
                </a:lnTo>
                <a:lnTo>
                  <a:pt x="4261" y="0"/>
                </a:lnTo>
                <a:lnTo>
                  <a:pt x="4261" y="8"/>
                </a:lnTo>
                <a:close/>
                <a:moveTo>
                  <a:pt x="4181" y="8"/>
                </a:moveTo>
                <a:lnTo>
                  <a:pt x="4221" y="8"/>
                </a:lnTo>
                <a:lnTo>
                  <a:pt x="4221" y="0"/>
                </a:lnTo>
                <a:lnTo>
                  <a:pt x="4181" y="0"/>
                </a:lnTo>
                <a:lnTo>
                  <a:pt x="4181" y="8"/>
                </a:lnTo>
                <a:close/>
                <a:moveTo>
                  <a:pt x="4100" y="8"/>
                </a:moveTo>
                <a:lnTo>
                  <a:pt x="4141" y="8"/>
                </a:lnTo>
                <a:lnTo>
                  <a:pt x="4141" y="0"/>
                </a:lnTo>
                <a:lnTo>
                  <a:pt x="4100" y="0"/>
                </a:lnTo>
                <a:lnTo>
                  <a:pt x="4100" y="8"/>
                </a:lnTo>
                <a:close/>
                <a:moveTo>
                  <a:pt x="4020" y="8"/>
                </a:moveTo>
                <a:lnTo>
                  <a:pt x="4060" y="8"/>
                </a:lnTo>
                <a:lnTo>
                  <a:pt x="4060" y="0"/>
                </a:lnTo>
                <a:lnTo>
                  <a:pt x="4020" y="0"/>
                </a:lnTo>
                <a:lnTo>
                  <a:pt x="4020" y="8"/>
                </a:lnTo>
                <a:close/>
                <a:moveTo>
                  <a:pt x="3940" y="8"/>
                </a:moveTo>
                <a:lnTo>
                  <a:pt x="3980" y="8"/>
                </a:lnTo>
                <a:lnTo>
                  <a:pt x="3980" y="0"/>
                </a:lnTo>
                <a:lnTo>
                  <a:pt x="3940" y="0"/>
                </a:lnTo>
                <a:lnTo>
                  <a:pt x="3940" y="8"/>
                </a:lnTo>
                <a:close/>
                <a:moveTo>
                  <a:pt x="3860" y="8"/>
                </a:moveTo>
                <a:lnTo>
                  <a:pt x="3900" y="8"/>
                </a:lnTo>
                <a:lnTo>
                  <a:pt x="3900" y="0"/>
                </a:lnTo>
                <a:lnTo>
                  <a:pt x="3860" y="0"/>
                </a:lnTo>
                <a:lnTo>
                  <a:pt x="3860" y="8"/>
                </a:lnTo>
                <a:close/>
                <a:moveTo>
                  <a:pt x="3779" y="8"/>
                </a:moveTo>
                <a:lnTo>
                  <a:pt x="3819" y="8"/>
                </a:lnTo>
                <a:lnTo>
                  <a:pt x="3819" y="0"/>
                </a:lnTo>
                <a:lnTo>
                  <a:pt x="3779" y="0"/>
                </a:lnTo>
                <a:lnTo>
                  <a:pt x="3779" y="8"/>
                </a:lnTo>
                <a:close/>
                <a:moveTo>
                  <a:pt x="3699" y="8"/>
                </a:moveTo>
                <a:lnTo>
                  <a:pt x="3739" y="8"/>
                </a:lnTo>
                <a:lnTo>
                  <a:pt x="3739" y="0"/>
                </a:lnTo>
                <a:lnTo>
                  <a:pt x="3699" y="0"/>
                </a:lnTo>
                <a:lnTo>
                  <a:pt x="3699" y="8"/>
                </a:lnTo>
                <a:close/>
                <a:moveTo>
                  <a:pt x="3619" y="8"/>
                </a:moveTo>
                <a:lnTo>
                  <a:pt x="3659" y="8"/>
                </a:lnTo>
                <a:lnTo>
                  <a:pt x="3659" y="0"/>
                </a:lnTo>
                <a:lnTo>
                  <a:pt x="3619" y="0"/>
                </a:lnTo>
                <a:lnTo>
                  <a:pt x="3619" y="8"/>
                </a:lnTo>
                <a:close/>
                <a:moveTo>
                  <a:pt x="3538" y="8"/>
                </a:moveTo>
                <a:lnTo>
                  <a:pt x="3579" y="8"/>
                </a:lnTo>
                <a:lnTo>
                  <a:pt x="3579" y="0"/>
                </a:lnTo>
                <a:lnTo>
                  <a:pt x="3538" y="0"/>
                </a:lnTo>
                <a:lnTo>
                  <a:pt x="3538" y="8"/>
                </a:lnTo>
                <a:close/>
                <a:moveTo>
                  <a:pt x="3456" y="8"/>
                </a:moveTo>
                <a:lnTo>
                  <a:pt x="3496" y="8"/>
                </a:lnTo>
                <a:lnTo>
                  <a:pt x="3496" y="0"/>
                </a:lnTo>
                <a:lnTo>
                  <a:pt x="3456" y="0"/>
                </a:lnTo>
                <a:lnTo>
                  <a:pt x="3456" y="8"/>
                </a:lnTo>
                <a:close/>
                <a:moveTo>
                  <a:pt x="3376" y="8"/>
                </a:moveTo>
                <a:lnTo>
                  <a:pt x="3416" y="8"/>
                </a:lnTo>
                <a:lnTo>
                  <a:pt x="3416" y="0"/>
                </a:lnTo>
                <a:lnTo>
                  <a:pt x="3376" y="0"/>
                </a:lnTo>
                <a:lnTo>
                  <a:pt x="3376" y="8"/>
                </a:lnTo>
                <a:close/>
                <a:moveTo>
                  <a:pt x="3296" y="8"/>
                </a:moveTo>
                <a:lnTo>
                  <a:pt x="3336" y="8"/>
                </a:lnTo>
                <a:lnTo>
                  <a:pt x="3336" y="0"/>
                </a:lnTo>
                <a:lnTo>
                  <a:pt x="3296" y="0"/>
                </a:lnTo>
                <a:lnTo>
                  <a:pt x="3296" y="8"/>
                </a:lnTo>
                <a:close/>
                <a:moveTo>
                  <a:pt x="3215" y="8"/>
                </a:moveTo>
                <a:lnTo>
                  <a:pt x="3255" y="8"/>
                </a:lnTo>
                <a:lnTo>
                  <a:pt x="3255" y="0"/>
                </a:lnTo>
                <a:lnTo>
                  <a:pt x="3215" y="0"/>
                </a:lnTo>
                <a:lnTo>
                  <a:pt x="3215" y="8"/>
                </a:lnTo>
                <a:close/>
                <a:moveTo>
                  <a:pt x="3135" y="8"/>
                </a:moveTo>
                <a:lnTo>
                  <a:pt x="3175" y="8"/>
                </a:lnTo>
                <a:lnTo>
                  <a:pt x="3175" y="0"/>
                </a:lnTo>
                <a:lnTo>
                  <a:pt x="3135" y="0"/>
                </a:lnTo>
                <a:lnTo>
                  <a:pt x="3135" y="8"/>
                </a:lnTo>
                <a:close/>
                <a:moveTo>
                  <a:pt x="3055" y="8"/>
                </a:moveTo>
                <a:lnTo>
                  <a:pt x="3095" y="8"/>
                </a:lnTo>
                <a:lnTo>
                  <a:pt x="3095" y="0"/>
                </a:lnTo>
                <a:lnTo>
                  <a:pt x="3055" y="0"/>
                </a:lnTo>
                <a:lnTo>
                  <a:pt x="3055" y="8"/>
                </a:lnTo>
                <a:close/>
                <a:moveTo>
                  <a:pt x="2974" y="8"/>
                </a:moveTo>
                <a:lnTo>
                  <a:pt x="3015" y="8"/>
                </a:lnTo>
                <a:lnTo>
                  <a:pt x="3015" y="0"/>
                </a:lnTo>
                <a:lnTo>
                  <a:pt x="2974" y="0"/>
                </a:lnTo>
                <a:lnTo>
                  <a:pt x="2974" y="8"/>
                </a:lnTo>
                <a:close/>
                <a:moveTo>
                  <a:pt x="2894" y="8"/>
                </a:moveTo>
                <a:lnTo>
                  <a:pt x="2934" y="8"/>
                </a:lnTo>
                <a:lnTo>
                  <a:pt x="2934" y="0"/>
                </a:lnTo>
                <a:lnTo>
                  <a:pt x="2894" y="0"/>
                </a:lnTo>
                <a:lnTo>
                  <a:pt x="2894" y="8"/>
                </a:lnTo>
                <a:close/>
                <a:moveTo>
                  <a:pt x="2814" y="8"/>
                </a:moveTo>
                <a:lnTo>
                  <a:pt x="2854" y="8"/>
                </a:lnTo>
                <a:lnTo>
                  <a:pt x="2854" y="0"/>
                </a:lnTo>
                <a:lnTo>
                  <a:pt x="2814" y="0"/>
                </a:lnTo>
                <a:lnTo>
                  <a:pt x="2814" y="8"/>
                </a:lnTo>
                <a:close/>
                <a:moveTo>
                  <a:pt x="2734" y="8"/>
                </a:moveTo>
                <a:lnTo>
                  <a:pt x="2774" y="8"/>
                </a:lnTo>
                <a:lnTo>
                  <a:pt x="2774" y="0"/>
                </a:lnTo>
                <a:lnTo>
                  <a:pt x="2734" y="0"/>
                </a:lnTo>
                <a:lnTo>
                  <a:pt x="2734" y="8"/>
                </a:lnTo>
                <a:close/>
                <a:moveTo>
                  <a:pt x="2653" y="8"/>
                </a:moveTo>
                <a:lnTo>
                  <a:pt x="2693" y="8"/>
                </a:lnTo>
                <a:lnTo>
                  <a:pt x="2693" y="0"/>
                </a:lnTo>
                <a:lnTo>
                  <a:pt x="2653" y="0"/>
                </a:lnTo>
                <a:lnTo>
                  <a:pt x="2653" y="8"/>
                </a:lnTo>
                <a:close/>
                <a:moveTo>
                  <a:pt x="2573" y="8"/>
                </a:moveTo>
                <a:lnTo>
                  <a:pt x="2613" y="8"/>
                </a:lnTo>
                <a:lnTo>
                  <a:pt x="2613" y="0"/>
                </a:lnTo>
                <a:lnTo>
                  <a:pt x="2573" y="0"/>
                </a:lnTo>
                <a:lnTo>
                  <a:pt x="2573" y="8"/>
                </a:lnTo>
                <a:close/>
                <a:moveTo>
                  <a:pt x="2493" y="8"/>
                </a:moveTo>
                <a:lnTo>
                  <a:pt x="2533" y="8"/>
                </a:lnTo>
                <a:lnTo>
                  <a:pt x="2533" y="0"/>
                </a:lnTo>
                <a:lnTo>
                  <a:pt x="2493" y="0"/>
                </a:lnTo>
                <a:lnTo>
                  <a:pt x="2493" y="8"/>
                </a:lnTo>
                <a:close/>
                <a:moveTo>
                  <a:pt x="2412" y="8"/>
                </a:moveTo>
                <a:lnTo>
                  <a:pt x="2453" y="8"/>
                </a:lnTo>
                <a:lnTo>
                  <a:pt x="2453" y="0"/>
                </a:lnTo>
                <a:lnTo>
                  <a:pt x="2412" y="0"/>
                </a:lnTo>
                <a:lnTo>
                  <a:pt x="2412" y="8"/>
                </a:lnTo>
                <a:close/>
                <a:moveTo>
                  <a:pt x="2332" y="8"/>
                </a:moveTo>
                <a:lnTo>
                  <a:pt x="2372" y="8"/>
                </a:lnTo>
                <a:lnTo>
                  <a:pt x="2372" y="0"/>
                </a:lnTo>
                <a:lnTo>
                  <a:pt x="2332" y="0"/>
                </a:lnTo>
                <a:lnTo>
                  <a:pt x="2332" y="8"/>
                </a:lnTo>
                <a:close/>
                <a:moveTo>
                  <a:pt x="2252" y="8"/>
                </a:moveTo>
                <a:lnTo>
                  <a:pt x="2292" y="8"/>
                </a:lnTo>
                <a:lnTo>
                  <a:pt x="2292" y="0"/>
                </a:lnTo>
                <a:lnTo>
                  <a:pt x="2252" y="0"/>
                </a:lnTo>
                <a:lnTo>
                  <a:pt x="2252" y="8"/>
                </a:lnTo>
                <a:close/>
                <a:moveTo>
                  <a:pt x="2170" y="8"/>
                </a:moveTo>
                <a:lnTo>
                  <a:pt x="2210" y="8"/>
                </a:lnTo>
                <a:lnTo>
                  <a:pt x="2210" y="0"/>
                </a:lnTo>
                <a:lnTo>
                  <a:pt x="2170" y="0"/>
                </a:lnTo>
                <a:lnTo>
                  <a:pt x="2170" y="8"/>
                </a:lnTo>
                <a:close/>
                <a:moveTo>
                  <a:pt x="2089" y="8"/>
                </a:moveTo>
                <a:lnTo>
                  <a:pt x="2129" y="8"/>
                </a:lnTo>
                <a:lnTo>
                  <a:pt x="2129" y="0"/>
                </a:lnTo>
                <a:lnTo>
                  <a:pt x="2089" y="0"/>
                </a:lnTo>
                <a:lnTo>
                  <a:pt x="2089" y="8"/>
                </a:lnTo>
                <a:close/>
                <a:moveTo>
                  <a:pt x="2009" y="8"/>
                </a:moveTo>
                <a:lnTo>
                  <a:pt x="2049" y="8"/>
                </a:lnTo>
                <a:lnTo>
                  <a:pt x="2049" y="0"/>
                </a:lnTo>
                <a:lnTo>
                  <a:pt x="2009" y="0"/>
                </a:lnTo>
                <a:lnTo>
                  <a:pt x="2009" y="8"/>
                </a:lnTo>
                <a:close/>
                <a:moveTo>
                  <a:pt x="1929" y="8"/>
                </a:moveTo>
                <a:lnTo>
                  <a:pt x="1969" y="8"/>
                </a:lnTo>
                <a:lnTo>
                  <a:pt x="1969" y="0"/>
                </a:lnTo>
                <a:lnTo>
                  <a:pt x="1929" y="0"/>
                </a:lnTo>
                <a:lnTo>
                  <a:pt x="1929" y="8"/>
                </a:lnTo>
                <a:close/>
                <a:moveTo>
                  <a:pt x="1849" y="8"/>
                </a:moveTo>
                <a:lnTo>
                  <a:pt x="1889" y="8"/>
                </a:lnTo>
                <a:lnTo>
                  <a:pt x="1889" y="0"/>
                </a:lnTo>
                <a:lnTo>
                  <a:pt x="1849" y="0"/>
                </a:lnTo>
                <a:lnTo>
                  <a:pt x="1849" y="8"/>
                </a:lnTo>
                <a:close/>
                <a:moveTo>
                  <a:pt x="1768" y="8"/>
                </a:moveTo>
                <a:lnTo>
                  <a:pt x="1808" y="8"/>
                </a:lnTo>
                <a:lnTo>
                  <a:pt x="1808" y="0"/>
                </a:lnTo>
                <a:lnTo>
                  <a:pt x="1768" y="0"/>
                </a:lnTo>
                <a:lnTo>
                  <a:pt x="1768" y="8"/>
                </a:lnTo>
                <a:close/>
                <a:moveTo>
                  <a:pt x="1688" y="8"/>
                </a:moveTo>
                <a:lnTo>
                  <a:pt x="1728" y="8"/>
                </a:lnTo>
                <a:lnTo>
                  <a:pt x="1728" y="0"/>
                </a:lnTo>
                <a:lnTo>
                  <a:pt x="1688" y="0"/>
                </a:lnTo>
                <a:lnTo>
                  <a:pt x="1688" y="8"/>
                </a:lnTo>
                <a:close/>
                <a:moveTo>
                  <a:pt x="1608" y="8"/>
                </a:moveTo>
                <a:lnTo>
                  <a:pt x="1648" y="8"/>
                </a:lnTo>
                <a:lnTo>
                  <a:pt x="1648" y="0"/>
                </a:lnTo>
                <a:lnTo>
                  <a:pt x="1608" y="0"/>
                </a:lnTo>
                <a:lnTo>
                  <a:pt x="1608" y="8"/>
                </a:lnTo>
                <a:close/>
                <a:moveTo>
                  <a:pt x="1527" y="8"/>
                </a:moveTo>
                <a:lnTo>
                  <a:pt x="1568" y="8"/>
                </a:lnTo>
                <a:lnTo>
                  <a:pt x="1568" y="0"/>
                </a:lnTo>
                <a:lnTo>
                  <a:pt x="1527" y="0"/>
                </a:lnTo>
                <a:lnTo>
                  <a:pt x="1527" y="8"/>
                </a:lnTo>
                <a:close/>
                <a:moveTo>
                  <a:pt x="1447" y="8"/>
                </a:moveTo>
                <a:lnTo>
                  <a:pt x="1487" y="8"/>
                </a:lnTo>
                <a:lnTo>
                  <a:pt x="1487" y="0"/>
                </a:lnTo>
                <a:lnTo>
                  <a:pt x="1447" y="0"/>
                </a:lnTo>
                <a:lnTo>
                  <a:pt x="1447" y="8"/>
                </a:lnTo>
                <a:close/>
                <a:moveTo>
                  <a:pt x="1367" y="8"/>
                </a:moveTo>
                <a:lnTo>
                  <a:pt x="1407" y="8"/>
                </a:lnTo>
                <a:lnTo>
                  <a:pt x="1407" y="0"/>
                </a:lnTo>
                <a:lnTo>
                  <a:pt x="1367" y="0"/>
                </a:lnTo>
                <a:lnTo>
                  <a:pt x="1367" y="8"/>
                </a:lnTo>
                <a:close/>
                <a:moveTo>
                  <a:pt x="1287" y="8"/>
                </a:moveTo>
                <a:lnTo>
                  <a:pt x="1327" y="8"/>
                </a:lnTo>
                <a:lnTo>
                  <a:pt x="1327" y="0"/>
                </a:lnTo>
                <a:lnTo>
                  <a:pt x="1287" y="0"/>
                </a:lnTo>
                <a:lnTo>
                  <a:pt x="1287" y="8"/>
                </a:lnTo>
                <a:close/>
                <a:moveTo>
                  <a:pt x="1206" y="8"/>
                </a:moveTo>
                <a:lnTo>
                  <a:pt x="1246" y="8"/>
                </a:lnTo>
                <a:lnTo>
                  <a:pt x="1246" y="0"/>
                </a:lnTo>
                <a:lnTo>
                  <a:pt x="1206" y="0"/>
                </a:lnTo>
                <a:lnTo>
                  <a:pt x="1206" y="8"/>
                </a:lnTo>
                <a:close/>
                <a:moveTo>
                  <a:pt x="1126" y="8"/>
                </a:moveTo>
                <a:lnTo>
                  <a:pt x="1166" y="8"/>
                </a:lnTo>
                <a:lnTo>
                  <a:pt x="1166" y="0"/>
                </a:lnTo>
                <a:lnTo>
                  <a:pt x="1126" y="0"/>
                </a:lnTo>
                <a:lnTo>
                  <a:pt x="1126" y="8"/>
                </a:lnTo>
                <a:close/>
                <a:moveTo>
                  <a:pt x="1046" y="8"/>
                </a:moveTo>
                <a:lnTo>
                  <a:pt x="1086" y="8"/>
                </a:lnTo>
                <a:lnTo>
                  <a:pt x="1086" y="0"/>
                </a:lnTo>
                <a:lnTo>
                  <a:pt x="1046" y="0"/>
                </a:lnTo>
                <a:lnTo>
                  <a:pt x="1046" y="8"/>
                </a:lnTo>
                <a:close/>
                <a:moveTo>
                  <a:pt x="965" y="8"/>
                </a:moveTo>
                <a:lnTo>
                  <a:pt x="1006" y="8"/>
                </a:lnTo>
                <a:lnTo>
                  <a:pt x="1006" y="0"/>
                </a:lnTo>
                <a:lnTo>
                  <a:pt x="965" y="0"/>
                </a:lnTo>
                <a:lnTo>
                  <a:pt x="965" y="8"/>
                </a:lnTo>
                <a:close/>
                <a:moveTo>
                  <a:pt x="883" y="8"/>
                </a:moveTo>
                <a:lnTo>
                  <a:pt x="925" y="8"/>
                </a:lnTo>
                <a:lnTo>
                  <a:pt x="925" y="0"/>
                </a:lnTo>
                <a:lnTo>
                  <a:pt x="883" y="0"/>
                </a:lnTo>
                <a:lnTo>
                  <a:pt x="883" y="8"/>
                </a:lnTo>
                <a:close/>
                <a:moveTo>
                  <a:pt x="803" y="8"/>
                </a:moveTo>
                <a:lnTo>
                  <a:pt x="843" y="8"/>
                </a:lnTo>
                <a:lnTo>
                  <a:pt x="843" y="0"/>
                </a:lnTo>
                <a:lnTo>
                  <a:pt x="803" y="0"/>
                </a:lnTo>
                <a:lnTo>
                  <a:pt x="803" y="8"/>
                </a:lnTo>
                <a:close/>
                <a:moveTo>
                  <a:pt x="723" y="8"/>
                </a:moveTo>
                <a:lnTo>
                  <a:pt x="763" y="8"/>
                </a:lnTo>
                <a:lnTo>
                  <a:pt x="763" y="0"/>
                </a:lnTo>
                <a:lnTo>
                  <a:pt x="723" y="0"/>
                </a:lnTo>
                <a:lnTo>
                  <a:pt x="723" y="8"/>
                </a:lnTo>
                <a:close/>
                <a:moveTo>
                  <a:pt x="642" y="8"/>
                </a:moveTo>
                <a:lnTo>
                  <a:pt x="682" y="8"/>
                </a:lnTo>
                <a:lnTo>
                  <a:pt x="682" y="0"/>
                </a:lnTo>
                <a:lnTo>
                  <a:pt x="642" y="0"/>
                </a:lnTo>
                <a:lnTo>
                  <a:pt x="642" y="8"/>
                </a:lnTo>
                <a:close/>
                <a:moveTo>
                  <a:pt x="562" y="8"/>
                </a:moveTo>
                <a:lnTo>
                  <a:pt x="602" y="8"/>
                </a:lnTo>
                <a:lnTo>
                  <a:pt x="602" y="0"/>
                </a:lnTo>
                <a:lnTo>
                  <a:pt x="562" y="0"/>
                </a:lnTo>
                <a:lnTo>
                  <a:pt x="562" y="8"/>
                </a:lnTo>
                <a:close/>
                <a:moveTo>
                  <a:pt x="482" y="8"/>
                </a:moveTo>
                <a:lnTo>
                  <a:pt x="522" y="8"/>
                </a:lnTo>
                <a:lnTo>
                  <a:pt x="522" y="0"/>
                </a:lnTo>
                <a:lnTo>
                  <a:pt x="482" y="0"/>
                </a:lnTo>
                <a:lnTo>
                  <a:pt x="482" y="8"/>
                </a:lnTo>
                <a:close/>
                <a:moveTo>
                  <a:pt x="401" y="8"/>
                </a:moveTo>
                <a:lnTo>
                  <a:pt x="442" y="8"/>
                </a:lnTo>
                <a:lnTo>
                  <a:pt x="442" y="0"/>
                </a:lnTo>
                <a:lnTo>
                  <a:pt x="401" y="0"/>
                </a:lnTo>
                <a:lnTo>
                  <a:pt x="401" y="8"/>
                </a:lnTo>
                <a:close/>
                <a:moveTo>
                  <a:pt x="321" y="8"/>
                </a:moveTo>
                <a:lnTo>
                  <a:pt x="361" y="8"/>
                </a:lnTo>
                <a:lnTo>
                  <a:pt x="361" y="0"/>
                </a:lnTo>
                <a:lnTo>
                  <a:pt x="321" y="0"/>
                </a:lnTo>
                <a:lnTo>
                  <a:pt x="321" y="8"/>
                </a:lnTo>
                <a:close/>
                <a:moveTo>
                  <a:pt x="241" y="8"/>
                </a:moveTo>
                <a:lnTo>
                  <a:pt x="281" y="8"/>
                </a:lnTo>
                <a:lnTo>
                  <a:pt x="281" y="0"/>
                </a:lnTo>
                <a:lnTo>
                  <a:pt x="241" y="0"/>
                </a:lnTo>
                <a:lnTo>
                  <a:pt x="241" y="8"/>
                </a:lnTo>
                <a:close/>
                <a:moveTo>
                  <a:pt x="161" y="8"/>
                </a:moveTo>
                <a:lnTo>
                  <a:pt x="201" y="8"/>
                </a:lnTo>
                <a:lnTo>
                  <a:pt x="201" y="0"/>
                </a:lnTo>
                <a:lnTo>
                  <a:pt x="161" y="0"/>
                </a:lnTo>
                <a:lnTo>
                  <a:pt x="161" y="8"/>
                </a:lnTo>
                <a:close/>
                <a:moveTo>
                  <a:pt x="80" y="8"/>
                </a:moveTo>
                <a:lnTo>
                  <a:pt x="120" y="8"/>
                </a:lnTo>
                <a:lnTo>
                  <a:pt x="120" y="0"/>
                </a:lnTo>
                <a:lnTo>
                  <a:pt x="80" y="0"/>
                </a:lnTo>
                <a:lnTo>
                  <a:pt x="80" y="8"/>
                </a:lnTo>
                <a:close/>
                <a:moveTo>
                  <a:pt x="0" y="8"/>
                </a:moveTo>
                <a:lnTo>
                  <a:pt x="40" y="8"/>
                </a:lnTo>
                <a:lnTo>
                  <a:pt x="40" y="0"/>
                </a:lnTo>
                <a:lnTo>
                  <a:pt x="0" y="0"/>
                </a:lnTo>
                <a:lnTo>
                  <a:pt x="0" y="8"/>
                </a:lnTo>
                <a:close/>
              </a:path>
            </a:pathLst>
          </a:custGeom>
          <a:solidFill>
            <a:srgbClr val="B6C0C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" name="Google Shape;106;p10"/>
          <p:cNvSpPr/>
          <p:nvPr/>
        </p:nvSpPr>
        <p:spPr>
          <a:xfrm>
            <a:off x="12219844" y="3439064"/>
            <a:ext cx="39648" cy="15104"/>
          </a:xfrm>
          <a:prstGeom prst="rect">
            <a:avLst/>
          </a:prstGeom>
          <a:solidFill>
            <a:srgbClr val="B6C0C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Google Shape;107;p10"/>
          <p:cNvSpPr/>
          <p:nvPr/>
        </p:nvSpPr>
        <p:spPr>
          <a:xfrm>
            <a:off x="12219844" y="3439064"/>
            <a:ext cx="39648" cy="15104"/>
          </a:xfrm>
          <a:custGeom>
            <a:rect b="b" l="l" r="r" t="t"/>
            <a:pathLst>
              <a:path extrusionOk="0" h="8" w="21">
                <a:moveTo>
                  <a:pt x="0" y="8"/>
                </a:moveTo>
                <a:lnTo>
                  <a:pt x="21" y="8"/>
                </a:lnTo>
                <a:lnTo>
                  <a:pt x="21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" name="Google Shape;108;p10"/>
          <p:cNvSpPr/>
          <p:nvPr/>
        </p:nvSpPr>
        <p:spPr>
          <a:xfrm>
            <a:off x="1121879" y="3389975"/>
            <a:ext cx="117059" cy="113283"/>
          </a:xfrm>
          <a:prstGeom prst="ellipse">
            <a:avLst/>
          </a:prstGeom>
          <a:solidFill>
            <a:srgbClr val="B6C0C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" name="Google Shape;109;p10"/>
          <p:cNvSpPr/>
          <p:nvPr/>
        </p:nvSpPr>
        <p:spPr>
          <a:xfrm>
            <a:off x="12234947" y="3371094"/>
            <a:ext cx="134051" cy="151045"/>
          </a:xfrm>
          <a:custGeom>
            <a:rect b="b" l="l" r="r" t="t"/>
            <a:pathLst>
              <a:path extrusionOk="0" h="80" w="71">
                <a:moveTo>
                  <a:pt x="0" y="80"/>
                </a:moveTo>
                <a:lnTo>
                  <a:pt x="71" y="40"/>
                </a:lnTo>
                <a:lnTo>
                  <a:pt x="0" y="0"/>
                </a:lnTo>
                <a:lnTo>
                  <a:pt x="0" y="80"/>
                </a:lnTo>
                <a:close/>
              </a:path>
            </a:pathLst>
          </a:custGeom>
          <a:solidFill>
            <a:srgbClr val="B6C0C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" name="Google Shape;110;p10"/>
          <p:cNvSpPr/>
          <p:nvPr/>
        </p:nvSpPr>
        <p:spPr>
          <a:xfrm>
            <a:off x="1701511" y="2980267"/>
            <a:ext cx="809973" cy="152932"/>
          </a:xfrm>
          <a:custGeom>
            <a:rect b="b" l="l" r="r" t="t"/>
            <a:pathLst>
              <a:path extrusionOk="0" h="128587" w="681037">
                <a:moveTo>
                  <a:pt x="0" y="0"/>
                </a:moveTo>
                <a:lnTo>
                  <a:pt x="681037" y="0"/>
                </a:lnTo>
                <a:lnTo>
                  <a:pt x="681037" y="39687"/>
                </a:lnTo>
                <a:lnTo>
                  <a:pt x="681037" y="44450"/>
                </a:lnTo>
                <a:lnTo>
                  <a:pt x="681037" y="128587"/>
                </a:lnTo>
                <a:lnTo>
                  <a:pt x="644978" y="44450"/>
                </a:lnTo>
                <a:lnTo>
                  <a:pt x="0" y="44450"/>
                </a:lnTo>
                <a:close/>
              </a:path>
            </a:pathLst>
          </a:custGeom>
          <a:solidFill>
            <a:srgbClr val="F793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" name="Google Shape;111;p10"/>
          <p:cNvSpPr/>
          <p:nvPr/>
        </p:nvSpPr>
        <p:spPr>
          <a:xfrm>
            <a:off x="3444182" y="3675072"/>
            <a:ext cx="811862" cy="185030"/>
          </a:xfrm>
          <a:custGeom>
            <a:rect b="b" l="l" r="r" t="t"/>
            <a:pathLst>
              <a:path extrusionOk="0" h="155575" w="682625">
                <a:moveTo>
                  <a:pt x="0" y="0"/>
                </a:moveTo>
                <a:lnTo>
                  <a:pt x="38100" y="111125"/>
                </a:lnTo>
                <a:lnTo>
                  <a:pt x="682625" y="111125"/>
                </a:lnTo>
                <a:lnTo>
                  <a:pt x="682625" y="155575"/>
                </a:lnTo>
                <a:lnTo>
                  <a:pt x="0" y="155575"/>
                </a:lnTo>
                <a:lnTo>
                  <a:pt x="0" y="111125"/>
                </a:lnTo>
                <a:close/>
              </a:path>
            </a:pathLst>
          </a:custGeom>
          <a:solidFill>
            <a:srgbClr val="F793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" name="Google Shape;112;p10"/>
          <p:cNvSpPr/>
          <p:nvPr/>
        </p:nvSpPr>
        <p:spPr>
          <a:xfrm>
            <a:off x="7222172" y="3650525"/>
            <a:ext cx="808086" cy="186917"/>
          </a:xfrm>
          <a:custGeom>
            <a:rect b="b" l="l" r="r" t="t"/>
            <a:pathLst>
              <a:path extrusionOk="0" h="157162" w="679450">
                <a:moveTo>
                  <a:pt x="0" y="0"/>
                </a:moveTo>
                <a:lnTo>
                  <a:pt x="38100" y="112712"/>
                </a:lnTo>
                <a:lnTo>
                  <a:pt x="679450" y="112712"/>
                </a:lnTo>
                <a:lnTo>
                  <a:pt x="679450" y="157162"/>
                </a:lnTo>
                <a:lnTo>
                  <a:pt x="0" y="157162"/>
                </a:lnTo>
                <a:lnTo>
                  <a:pt x="0" y="112713"/>
                </a:lnTo>
                <a:lnTo>
                  <a:pt x="0" y="112712"/>
                </a:lnTo>
                <a:close/>
              </a:path>
            </a:pathLst>
          </a:custGeom>
          <a:solidFill>
            <a:srgbClr val="F793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" name="Google Shape;113;p10"/>
          <p:cNvSpPr/>
          <p:nvPr/>
        </p:nvSpPr>
        <p:spPr>
          <a:xfrm>
            <a:off x="5679633" y="3029357"/>
            <a:ext cx="808086" cy="152932"/>
          </a:xfrm>
          <a:custGeom>
            <a:rect b="b" l="l" r="r" t="t"/>
            <a:pathLst>
              <a:path extrusionOk="0" h="128587" w="679450">
                <a:moveTo>
                  <a:pt x="0" y="0"/>
                </a:moveTo>
                <a:lnTo>
                  <a:pt x="679450" y="0"/>
                </a:lnTo>
                <a:lnTo>
                  <a:pt x="679450" y="39687"/>
                </a:lnTo>
                <a:lnTo>
                  <a:pt x="679450" y="44450"/>
                </a:lnTo>
                <a:lnTo>
                  <a:pt x="679450" y="128587"/>
                </a:lnTo>
                <a:lnTo>
                  <a:pt x="643392" y="44450"/>
                </a:lnTo>
                <a:lnTo>
                  <a:pt x="0" y="44450"/>
                </a:lnTo>
                <a:close/>
              </a:path>
            </a:pathLst>
          </a:custGeom>
          <a:solidFill>
            <a:srgbClr val="F793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" name="Google Shape;114;p10"/>
          <p:cNvSpPr/>
          <p:nvPr/>
        </p:nvSpPr>
        <p:spPr>
          <a:xfrm>
            <a:off x="2668192" y="2053232"/>
            <a:ext cx="1098138" cy="2379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Foundation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0"/>
          <p:cNvSpPr/>
          <p:nvPr/>
        </p:nvSpPr>
        <p:spPr>
          <a:xfrm>
            <a:off x="6699182" y="2106098"/>
            <a:ext cx="1244633" cy="2379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New Website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0"/>
          <p:cNvSpPr/>
          <p:nvPr/>
        </p:nvSpPr>
        <p:spPr>
          <a:xfrm>
            <a:off x="2145203" y="4488825"/>
            <a:ext cx="1002660" cy="2379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Moved HQ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0"/>
          <p:cNvSpPr/>
          <p:nvPr/>
        </p:nvSpPr>
        <p:spPr>
          <a:xfrm>
            <a:off x="5362441" y="4488825"/>
            <a:ext cx="1599393" cy="2379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Partnered with...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0"/>
          <p:cNvSpPr/>
          <p:nvPr/>
        </p:nvSpPr>
        <p:spPr>
          <a:xfrm>
            <a:off x="1701511" y="3214925"/>
            <a:ext cx="800725" cy="4209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rgbClr val="B3B3B3"/>
                </a:solidFill>
                <a:latin typeface="Open Sans"/>
                <a:ea typeface="Open Sans"/>
                <a:cs typeface="Open Sans"/>
                <a:sym typeface="Open Sans"/>
              </a:rPr>
              <a:t>2015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0"/>
          <p:cNvSpPr/>
          <p:nvPr/>
        </p:nvSpPr>
        <p:spPr>
          <a:xfrm>
            <a:off x="3342227" y="3214925"/>
            <a:ext cx="800725" cy="4209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rgbClr val="B3B3B3"/>
                </a:solidFill>
                <a:latin typeface="Open Sans"/>
                <a:ea typeface="Open Sans"/>
                <a:cs typeface="Open Sans"/>
                <a:sym typeface="Open Sans"/>
              </a:rPr>
              <a:t>2016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0"/>
          <p:cNvSpPr/>
          <p:nvPr/>
        </p:nvSpPr>
        <p:spPr>
          <a:xfrm>
            <a:off x="5660754" y="3214925"/>
            <a:ext cx="800725" cy="4209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rgbClr val="B3B3B3"/>
                </a:solidFill>
                <a:latin typeface="Open Sans"/>
                <a:ea typeface="Open Sans"/>
                <a:cs typeface="Open Sans"/>
                <a:sym typeface="Open Sans"/>
              </a:rPr>
              <a:t>2017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0"/>
          <p:cNvSpPr/>
          <p:nvPr/>
        </p:nvSpPr>
        <p:spPr>
          <a:xfrm>
            <a:off x="7157979" y="3214925"/>
            <a:ext cx="800725" cy="4209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rgbClr val="B3B3B3"/>
                </a:solidFill>
                <a:latin typeface="Open Sans"/>
                <a:ea typeface="Open Sans"/>
                <a:cs typeface="Open Sans"/>
                <a:sym typeface="Open Sans"/>
              </a:rPr>
              <a:t>2018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0"/>
          <p:cNvSpPr/>
          <p:nvPr/>
        </p:nvSpPr>
        <p:spPr>
          <a:xfrm>
            <a:off x="9336790" y="3214925"/>
            <a:ext cx="800725" cy="4209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rgbClr val="B3B3B3"/>
                </a:solidFill>
                <a:latin typeface="Open Sans"/>
                <a:ea typeface="Open Sans"/>
                <a:cs typeface="Open Sans"/>
                <a:sym typeface="Open Sans"/>
              </a:rPr>
              <a:t>2019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0"/>
          <p:cNvSpPr/>
          <p:nvPr/>
        </p:nvSpPr>
        <p:spPr>
          <a:xfrm>
            <a:off x="10883103" y="3214925"/>
            <a:ext cx="800725" cy="4209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rgbClr val="B3B3B3"/>
                </a:solidFill>
                <a:latin typeface="Open Sans"/>
                <a:ea typeface="Open Sans"/>
                <a:cs typeface="Open Sans"/>
                <a:sym typeface="Open Sans"/>
              </a:rPr>
              <a:t>2020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0"/>
          <p:cNvSpPr/>
          <p:nvPr/>
        </p:nvSpPr>
        <p:spPr>
          <a:xfrm>
            <a:off x="10939745" y="3693950"/>
            <a:ext cx="811862" cy="188806"/>
          </a:xfrm>
          <a:custGeom>
            <a:rect b="b" l="l" r="r" t="t"/>
            <a:pathLst>
              <a:path extrusionOk="0" h="158750" w="682625">
                <a:moveTo>
                  <a:pt x="0" y="0"/>
                </a:moveTo>
                <a:lnTo>
                  <a:pt x="38100" y="111125"/>
                </a:lnTo>
                <a:lnTo>
                  <a:pt x="682625" y="111125"/>
                </a:lnTo>
                <a:lnTo>
                  <a:pt x="682625" y="158750"/>
                </a:lnTo>
                <a:lnTo>
                  <a:pt x="0" y="158750"/>
                </a:lnTo>
                <a:lnTo>
                  <a:pt x="0" y="111125"/>
                </a:lnTo>
                <a:close/>
              </a:path>
            </a:pathLst>
          </a:custGeom>
          <a:solidFill>
            <a:srgbClr val="F793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" name="Google Shape;125;p10"/>
          <p:cNvSpPr/>
          <p:nvPr/>
        </p:nvSpPr>
        <p:spPr>
          <a:xfrm>
            <a:off x="9397208" y="3070893"/>
            <a:ext cx="811862" cy="158597"/>
          </a:xfrm>
          <a:custGeom>
            <a:rect b="b" l="l" r="r" t="t"/>
            <a:pathLst>
              <a:path extrusionOk="0" h="133350" w="682625">
                <a:moveTo>
                  <a:pt x="0" y="0"/>
                </a:moveTo>
                <a:lnTo>
                  <a:pt x="682625" y="0"/>
                </a:lnTo>
                <a:lnTo>
                  <a:pt x="682625" y="44450"/>
                </a:lnTo>
                <a:lnTo>
                  <a:pt x="682625" y="133350"/>
                </a:lnTo>
                <a:lnTo>
                  <a:pt x="644525" y="44450"/>
                </a:lnTo>
                <a:lnTo>
                  <a:pt x="0" y="44450"/>
                </a:lnTo>
                <a:close/>
              </a:path>
            </a:pathLst>
          </a:custGeom>
          <a:solidFill>
            <a:srgbClr val="F793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Google Shape;126;p10"/>
          <p:cNvSpPr/>
          <p:nvPr/>
        </p:nvSpPr>
        <p:spPr>
          <a:xfrm>
            <a:off x="10416755" y="2147635"/>
            <a:ext cx="1244633" cy="2379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New Website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0"/>
          <p:cNvSpPr/>
          <p:nvPr/>
        </p:nvSpPr>
        <p:spPr>
          <a:xfrm>
            <a:off x="9083790" y="4530362"/>
            <a:ext cx="1599393" cy="2379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Partnered with...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0"/>
          <p:cNvSpPr txBox="1"/>
          <p:nvPr/>
        </p:nvSpPr>
        <p:spPr>
          <a:xfrm>
            <a:off x="750992" y="1026467"/>
            <a:ext cx="5517941" cy="532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ABOUT THE COMPANY</a:t>
            </a:r>
            <a:endParaRPr/>
          </a:p>
        </p:txBody>
      </p:sp>
      <p:sp>
        <p:nvSpPr>
          <p:cNvPr id="129" name="Google Shape;129;p10"/>
          <p:cNvSpPr txBox="1"/>
          <p:nvPr/>
        </p:nvSpPr>
        <p:spPr>
          <a:xfrm>
            <a:off x="742425" y="748574"/>
            <a:ext cx="5517941" cy="2044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 COMMITTMENT TO PROGRESS</a:t>
            </a:r>
            <a:endParaRPr/>
          </a:p>
        </p:txBody>
      </p:sp>
      <p:sp>
        <p:nvSpPr>
          <p:cNvPr id="130" name="Google Shape;130;p10"/>
          <p:cNvSpPr/>
          <p:nvPr/>
        </p:nvSpPr>
        <p:spPr>
          <a:xfrm>
            <a:off x="1315172" y="6991345"/>
            <a:ext cx="788677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2F2F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200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0"/>
          <p:cNvSpPr/>
          <p:nvPr/>
        </p:nvSpPr>
        <p:spPr>
          <a:xfrm>
            <a:off x="4703923" y="6991345"/>
            <a:ext cx="105157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2F2F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$200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0"/>
          <p:cNvSpPr/>
          <p:nvPr/>
        </p:nvSpPr>
        <p:spPr>
          <a:xfrm>
            <a:off x="8294460" y="6991345"/>
            <a:ext cx="788677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2F2F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200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0"/>
          <p:cNvSpPr/>
          <p:nvPr/>
        </p:nvSpPr>
        <p:spPr>
          <a:xfrm>
            <a:off x="11810199" y="6991345"/>
            <a:ext cx="788677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2F2F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200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0"/>
          <p:cNvSpPr/>
          <p:nvPr/>
        </p:nvSpPr>
        <p:spPr>
          <a:xfrm>
            <a:off x="988693" y="6670679"/>
            <a:ext cx="151054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EMPLOYEES</a:t>
            </a:r>
            <a:endParaRPr sz="1800">
              <a:solidFill>
                <a:schemeClr val="accent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5" name="Google Shape;135;p10"/>
          <p:cNvSpPr/>
          <p:nvPr/>
        </p:nvSpPr>
        <p:spPr>
          <a:xfrm>
            <a:off x="4656730" y="6670679"/>
            <a:ext cx="119071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REVENUE</a:t>
            </a:r>
            <a:endParaRPr/>
          </a:p>
        </p:txBody>
      </p:sp>
      <p:sp>
        <p:nvSpPr>
          <p:cNvPr id="136" name="Google Shape;136;p10"/>
          <p:cNvSpPr/>
          <p:nvPr/>
        </p:nvSpPr>
        <p:spPr>
          <a:xfrm>
            <a:off x="7957080" y="6670679"/>
            <a:ext cx="151054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LOCATIONS</a:t>
            </a:r>
            <a:endParaRPr/>
          </a:p>
        </p:txBody>
      </p:sp>
      <p:sp>
        <p:nvSpPr>
          <p:cNvPr id="137" name="Google Shape;137;p10"/>
          <p:cNvSpPr/>
          <p:nvPr/>
        </p:nvSpPr>
        <p:spPr>
          <a:xfrm>
            <a:off x="11659385" y="6670679"/>
            <a:ext cx="108664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AWARDS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"/>
          <p:cNvSpPr txBox="1"/>
          <p:nvPr/>
        </p:nvSpPr>
        <p:spPr>
          <a:xfrm>
            <a:off x="1146141" y="5508025"/>
            <a:ext cx="2869014" cy="1656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4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BRIDGE HEADLINE GOES HERE</a:t>
            </a:r>
            <a:endParaRPr/>
          </a:p>
        </p:txBody>
      </p:sp>
      <p:sp>
        <p:nvSpPr>
          <p:cNvPr id="143" name="Google Shape;143;p11"/>
          <p:cNvSpPr txBox="1"/>
          <p:nvPr/>
        </p:nvSpPr>
        <p:spPr>
          <a:xfrm>
            <a:off x="5171971" y="5347250"/>
            <a:ext cx="6766029" cy="15231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consectetuer adipiscing elit, sed diam nonummy nibh euismod tincidunt ut. Lorem ipsum dolor sit amet, consectetuer adipiscing elit, sed diam nonummy nibh euismod tincidunt ut.</a:t>
            </a:r>
            <a:endParaRPr sz="14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11"/>
          <p:cNvSpPr/>
          <p:nvPr/>
        </p:nvSpPr>
        <p:spPr>
          <a:xfrm>
            <a:off x="0" y="0"/>
            <a:ext cx="13817600" cy="4762500"/>
          </a:xfrm>
          <a:custGeom>
            <a:rect b="b" l="l" r="r" t="t"/>
            <a:pathLst>
              <a:path extrusionOk="0" h="4514850" w="10058400">
                <a:moveTo>
                  <a:pt x="8813800" y="1"/>
                </a:moveTo>
                <a:lnTo>
                  <a:pt x="10058400" y="1"/>
                </a:lnTo>
                <a:lnTo>
                  <a:pt x="10058400" y="3959184"/>
                </a:lnTo>
                <a:lnTo>
                  <a:pt x="8821058" y="4509595"/>
                </a:lnTo>
                <a:lnTo>
                  <a:pt x="8821058" y="4514850"/>
                </a:lnTo>
                <a:lnTo>
                  <a:pt x="8813800" y="4514850"/>
                </a:lnTo>
                <a:close/>
                <a:moveTo>
                  <a:pt x="1892301" y="1"/>
                </a:moveTo>
                <a:lnTo>
                  <a:pt x="3136900" y="1"/>
                </a:lnTo>
                <a:lnTo>
                  <a:pt x="3136900" y="3828337"/>
                </a:lnTo>
                <a:lnTo>
                  <a:pt x="1892301" y="4431566"/>
                </a:lnTo>
                <a:close/>
                <a:moveTo>
                  <a:pt x="5270500" y="1"/>
                </a:moveTo>
                <a:lnTo>
                  <a:pt x="6515100" y="1"/>
                </a:lnTo>
                <a:lnTo>
                  <a:pt x="6515100" y="4214814"/>
                </a:lnTo>
                <a:lnTo>
                  <a:pt x="5270500" y="4214814"/>
                </a:lnTo>
                <a:close/>
                <a:moveTo>
                  <a:pt x="6731001" y="1"/>
                </a:moveTo>
                <a:lnTo>
                  <a:pt x="8605158" y="1"/>
                </a:lnTo>
                <a:lnTo>
                  <a:pt x="8605158" y="3718290"/>
                </a:lnTo>
                <a:lnTo>
                  <a:pt x="6731001" y="2660210"/>
                </a:lnTo>
                <a:close/>
                <a:moveTo>
                  <a:pt x="3352801" y="0"/>
                </a:moveTo>
                <a:lnTo>
                  <a:pt x="5054600" y="0"/>
                </a:lnTo>
                <a:lnTo>
                  <a:pt x="5054600" y="3995738"/>
                </a:lnTo>
                <a:lnTo>
                  <a:pt x="3352801" y="3995738"/>
                </a:lnTo>
                <a:close/>
                <a:moveTo>
                  <a:pt x="0" y="0"/>
                </a:moveTo>
                <a:lnTo>
                  <a:pt x="1676399" y="0"/>
                </a:lnTo>
                <a:lnTo>
                  <a:pt x="1676399" y="3640026"/>
                </a:lnTo>
                <a:lnTo>
                  <a:pt x="1" y="3804886"/>
                </a:lnTo>
                <a:lnTo>
                  <a:pt x="0" y="3804886"/>
                </a:lnTo>
                <a:close/>
              </a:path>
            </a:pathLst>
          </a:custGeom>
          <a:blipFill rotWithShape="1">
            <a:blip r:embed="rId3">
              <a:alphaModFix amt="42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327648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2"/>
          <p:cNvSpPr/>
          <p:nvPr/>
        </p:nvSpPr>
        <p:spPr>
          <a:xfrm>
            <a:off x="3822700" y="0"/>
            <a:ext cx="9994900" cy="7772400"/>
          </a:xfrm>
          <a:custGeom>
            <a:rect b="b" l="l" r="r" t="t"/>
            <a:pathLst>
              <a:path extrusionOk="0" h="7772400" w="9994900">
                <a:moveTo>
                  <a:pt x="5905500" y="0"/>
                </a:moveTo>
                <a:lnTo>
                  <a:pt x="6235700" y="0"/>
                </a:lnTo>
                <a:lnTo>
                  <a:pt x="9994900" y="0"/>
                </a:lnTo>
                <a:lnTo>
                  <a:pt x="9994900" y="7772400"/>
                </a:lnTo>
                <a:lnTo>
                  <a:pt x="6235700" y="7772400"/>
                </a:lnTo>
                <a:lnTo>
                  <a:pt x="5905500" y="7772400"/>
                </a:lnTo>
                <a:lnTo>
                  <a:pt x="0" y="7772400"/>
                </a:lnTo>
                <a:lnTo>
                  <a:pt x="2152650" y="9525"/>
                </a:lnTo>
                <a:lnTo>
                  <a:pt x="5905500" y="77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p12"/>
          <p:cNvSpPr txBox="1"/>
          <p:nvPr/>
        </p:nvSpPr>
        <p:spPr>
          <a:xfrm>
            <a:off x="5794340" y="5061570"/>
            <a:ext cx="3933860" cy="15551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4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PRODUCT/ SER-VICE NAME</a:t>
            </a:r>
            <a:endParaRPr/>
          </a:p>
        </p:txBody>
      </p:sp>
      <p:sp>
        <p:nvSpPr>
          <p:cNvPr id="152" name="Google Shape;152;p12"/>
          <p:cNvSpPr txBox="1"/>
          <p:nvPr/>
        </p:nvSpPr>
        <p:spPr>
          <a:xfrm>
            <a:off x="5794341" y="4621902"/>
            <a:ext cx="3819560" cy="229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THAT’S WHY WE DEVELOPED</a:t>
            </a:r>
            <a:endParaRPr/>
          </a:p>
        </p:txBody>
      </p:sp>
      <p:sp>
        <p:nvSpPr>
          <p:cNvPr id="153" name="Google Shape;153;p12"/>
          <p:cNvSpPr/>
          <p:nvPr/>
        </p:nvSpPr>
        <p:spPr>
          <a:xfrm>
            <a:off x="6061077" y="3602109"/>
            <a:ext cx="449263" cy="809625"/>
          </a:xfrm>
          <a:custGeom>
            <a:rect b="b" l="l" r="r" t="t"/>
            <a:pathLst>
              <a:path extrusionOk="0" h="510" w="283">
                <a:moveTo>
                  <a:pt x="45" y="510"/>
                </a:moveTo>
                <a:lnTo>
                  <a:pt x="0" y="510"/>
                </a:lnTo>
                <a:lnTo>
                  <a:pt x="239" y="0"/>
                </a:lnTo>
                <a:lnTo>
                  <a:pt x="283" y="0"/>
                </a:lnTo>
                <a:lnTo>
                  <a:pt x="45" y="510"/>
                </a:lnTo>
                <a:close/>
              </a:path>
            </a:pathLst>
          </a:custGeom>
          <a:solidFill>
            <a:srgbClr val="F793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" name="Google Shape;154;p12"/>
          <p:cNvSpPr/>
          <p:nvPr/>
        </p:nvSpPr>
        <p:spPr>
          <a:xfrm>
            <a:off x="5853114" y="3602109"/>
            <a:ext cx="449263" cy="809625"/>
          </a:xfrm>
          <a:custGeom>
            <a:rect b="b" l="l" r="r" t="t"/>
            <a:pathLst>
              <a:path extrusionOk="0" h="510" w="283">
                <a:moveTo>
                  <a:pt x="45" y="510"/>
                </a:moveTo>
                <a:lnTo>
                  <a:pt x="0" y="510"/>
                </a:lnTo>
                <a:lnTo>
                  <a:pt x="238" y="0"/>
                </a:lnTo>
                <a:lnTo>
                  <a:pt x="283" y="0"/>
                </a:lnTo>
                <a:lnTo>
                  <a:pt x="45" y="510"/>
                </a:lnTo>
                <a:close/>
              </a:path>
            </a:pathLst>
          </a:custGeom>
          <a:solidFill>
            <a:srgbClr val="F793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" name="Google Shape;155;p12"/>
          <p:cNvSpPr/>
          <p:nvPr/>
        </p:nvSpPr>
        <p:spPr>
          <a:xfrm>
            <a:off x="1807845" y="1912620"/>
            <a:ext cx="3291840" cy="4564380"/>
          </a:xfrm>
          <a:prstGeom prst="roundRect">
            <a:avLst>
              <a:gd fmla="val 22314" name="adj"/>
            </a:avLst>
          </a:prstGeom>
          <a:solidFill>
            <a:srgbClr val="B3B3B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PRODUCT IMAGE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13"/>
          <p:cNvGrpSpPr/>
          <p:nvPr/>
        </p:nvGrpSpPr>
        <p:grpSpPr>
          <a:xfrm>
            <a:off x="3398838" y="3175"/>
            <a:ext cx="7097712" cy="7766050"/>
            <a:chOff x="1824038" y="3175"/>
            <a:chExt cx="7097712" cy="7766050"/>
          </a:xfrm>
        </p:grpSpPr>
        <p:sp>
          <p:nvSpPr>
            <p:cNvPr id="161" name="Google Shape;161;p13"/>
            <p:cNvSpPr/>
            <p:nvPr/>
          </p:nvSpPr>
          <p:spPr>
            <a:xfrm>
              <a:off x="3724275" y="4475163"/>
              <a:ext cx="3316287" cy="165100"/>
            </a:xfrm>
            <a:custGeom>
              <a:rect b="b" l="l" r="r" t="t"/>
              <a:pathLst>
                <a:path extrusionOk="0" h="104" w="2089">
                  <a:moveTo>
                    <a:pt x="0" y="104"/>
                  </a:moveTo>
                  <a:lnTo>
                    <a:pt x="2089" y="104"/>
                  </a:lnTo>
                  <a:lnTo>
                    <a:pt x="2025" y="0"/>
                  </a:lnTo>
                  <a:lnTo>
                    <a:pt x="62" y="0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B6C0CC">
                <a:alpha val="4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1920875" y="5641975"/>
              <a:ext cx="7000875" cy="2127250"/>
            </a:xfrm>
            <a:custGeom>
              <a:rect b="b" l="l" r="r" t="t"/>
              <a:pathLst>
                <a:path extrusionOk="0" h="1340" w="4410">
                  <a:moveTo>
                    <a:pt x="773" y="0"/>
                  </a:moveTo>
                  <a:lnTo>
                    <a:pt x="0" y="1340"/>
                  </a:lnTo>
                  <a:lnTo>
                    <a:pt x="4410" y="1340"/>
                  </a:lnTo>
                  <a:lnTo>
                    <a:pt x="3604" y="0"/>
                  </a:lnTo>
                  <a:lnTo>
                    <a:pt x="773" y="0"/>
                  </a:lnTo>
                  <a:close/>
                </a:path>
              </a:pathLst>
            </a:custGeom>
            <a:solidFill>
              <a:srgbClr val="B6C0CC">
                <a:alpha val="4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3379788" y="4872038"/>
              <a:ext cx="4021137" cy="365125"/>
            </a:xfrm>
            <a:custGeom>
              <a:rect b="b" l="l" r="r" t="t"/>
              <a:pathLst>
                <a:path extrusionOk="0" h="230" w="2533">
                  <a:moveTo>
                    <a:pt x="2533" y="230"/>
                  </a:moveTo>
                  <a:lnTo>
                    <a:pt x="2395" y="0"/>
                  </a:lnTo>
                  <a:lnTo>
                    <a:pt x="132" y="0"/>
                  </a:lnTo>
                  <a:lnTo>
                    <a:pt x="0" y="230"/>
                  </a:lnTo>
                  <a:lnTo>
                    <a:pt x="2533" y="230"/>
                  </a:lnTo>
                  <a:close/>
                </a:path>
              </a:pathLst>
            </a:custGeom>
            <a:solidFill>
              <a:srgbClr val="B6C0CC">
                <a:alpha val="4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3884613" y="3873500"/>
              <a:ext cx="2989262" cy="492125"/>
            </a:xfrm>
            <a:custGeom>
              <a:rect b="b" l="l" r="r" t="t"/>
              <a:pathLst>
                <a:path extrusionOk="0" h="310" w="1883">
                  <a:moveTo>
                    <a:pt x="1883" y="310"/>
                  </a:moveTo>
                  <a:lnTo>
                    <a:pt x="1697" y="0"/>
                  </a:lnTo>
                  <a:lnTo>
                    <a:pt x="178" y="0"/>
                  </a:lnTo>
                  <a:lnTo>
                    <a:pt x="0" y="310"/>
                  </a:lnTo>
                  <a:lnTo>
                    <a:pt x="1883" y="310"/>
                  </a:lnTo>
                  <a:close/>
                </a:path>
              </a:pathLst>
            </a:custGeom>
            <a:solidFill>
              <a:srgbClr val="B6C0CC">
                <a:alpha val="4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3708400" y="3132138"/>
              <a:ext cx="3313112" cy="165100"/>
            </a:xfrm>
            <a:custGeom>
              <a:rect b="b" l="l" r="r" t="t"/>
              <a:pathLst>
                <a:path extrusionOk="0" h="104" w="2087">
                  <a:moveTo>
                    <a:pt x="2087" y="0"/>
                  </a:moveTo>
                  <a:lnTo>
                    <a:pt x="0" y="0"/>
                  </a:lnTo>
                  <a:lnTo>
                    <a:pt x="64" y="104"/>
                  </a:lnTo>
                  <a:lnTo>
                    <a:pt x="2028" y="104"/>
                  </a:lnTo>
                  <a:lnTo>
                    <a:pt x="2087" y="0"/>
                  </a:lnTo>
                  <a:close/>
                </a:path>
              </a:pathLst>
            </a:custGeom>
            <a:solidFill>
              <a:srgbClr val="B6C0CC">
                <a:alpha val="4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1824038" y="3175"/>
              <a:ext cx="7000875" cy="2127250"/>
            </a:xfrm>
            <a:custGeom>
              <a:rect b="b" l="l" r="r" t="t"/>
              <a:pathLst>
                <a:path extrusionOk="0" h="1340" w="4410">
                  <a:moveTo>
                    <a:pt x="3637" y="1340"/>
                  </a:moveTo>
                  <a:lnTo>
                    <a:pt x="4410" y="0"/>
                  </a:lnTo>
                  <a:lnTo>
                    <a:pt x="0" y="0"/>
                  </a:lnTo>
                  <a:lnTo>
                    <a:pt x="808" y="1340"/>
                  </a:lnTo>
                  <a:lnTo>
                    <a:pt x="3637" y="1340"/>
                  </a:lnTo>
                  <a:close/>
                </a:path>
              </a:pathLst>
            </a:custGeom>
            <a:solidFill>
              <a:srgbClr val="B6C0CC">
                <a:alpha val="4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3348038" y="2532063"/>
              <a:ext cx="4017962" cy="365125"/>
            </a:xfrm>
            <a:custGeom>
              <a:rect b="b" l="l" r="r" t="t"/>
              <a:pathLst>
                <a:path extrusionOk="0" h="230" w="2531">
                  <a:moveTo>
                    <a:pt x="0" y="0"/>
                  </a:moveTo>
                  <a:lnTo>
                    <a:pt x="139" y="230"/>
                  </a:lnTo>
                  <a:lnTo>
                    <a:pt x="2399" y="230"/>
                  </a:lnTo>
                  <a:lnTo>
                    <a:pt x="25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C0CC">
                <a:alpha val="4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3875088" y="3406775"/>
              <a:ext cx="2989262" cy="492125"/>
            </a:xfrm>
            <a:custGeom>
              <a:rect b="b" l="l" r="r" t="t"/>
              <a:pathLst>
                <a:path extrusionOk="0" h="310" w="1883">
                  <a:moveTo>
                    <a:pt x="0" y="0"/>
                  </a:moveTo>
                  <a:lnTo>
                    <a:pt x="186" y="310"/>
                  </a:lnTo>
                  <a:lnTo>
                    <a:pt x="1703" y="310"/>
                  </a:lnTo>
                  <a:lnTo>
                    <a:pt x="18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C0CC">
                <a:alpha val="4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3724275" y="4475163"/>
              <a:ext cx="3316287" cy="165100"/>
            </a:xfrm>
            <a:custGeom>
              <a:rect b="b" l="l" r="r" t="t"/>
              <a:pathLst>
                <a:path extrusionOk="0" h="104" w="2089">
                  <a:moveTo>
                    <a:pt x="0" y="104"/>
                  </a:moveTo>
                  <a:lnTo>
                    <a:pt x="2089" y="104"/>
                  </a:lnTo>
                  <a:lnTo>
                    <a:pt x="2025" y="0"/>
                  </a:lnTo>
                  <a:lnTo>
                    <a:pt x="62" y="0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B6C0CC">
                <a:alpha val="4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1920875" y="5641975"/>
              <a:ext cx="7000875" cy="2127250"/>
            </a:xfrm>
            <a:custGeom>
              <a:rect b="b" l="l" r="r" t="t"/>
              <a:pathLst>
                <a:path extrusionOk="0" h="1340" w="4410">
                  <a:moveTo>
                    <a:pt x="773" y="0"/>
                  </a:moveTo>
                  <a:lnTo>
                    <a:pt x="0" y="1340"/>
                  </a:lnTo>
                  <a:lnTo>
                    <a:pt x="4410" y="1340"/>
                  </a:lnTo>
                  <a:lnTo>
                    <a:pt x="3604" y="0"/>
                  </a:lnTo>
                  <a:lnTo>
                    <a:pt x="773" y="0"/>
                  </a:lnTo>
                  <a:close/>
                </a:path>
              </a:pathLst>
            </a:custGeom>
            <a:solidFill>
              <a:srgbClr val="B6C0CC">
                <a:alpha val="4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3379788" y="4872038"/>
              <a:ext cx="4021137" cy="365125"/>
            </a:xfrm>
            <a:custGeom>
              <a:rect b="b" l="l" r="r" t="t"/>
              <a:pathLst>
                <a:path extrusionOk="0" h="230" w="2533">
                  <a:moveTo>
                    <a:pt x="2533" y="230"/>
                  </a:moveTo>
                  <a:lnTo>
                    <a:pt x="2395" y="0"/>
                  </a:lnTo>
                  <a:lnTo>
                    <a:pt x="132" y="0"/>
                  </a:lnTo>
                  <a:lnTo>
                    <a:pt x="0" y="230"/>
                  </a:lnTo>
                  <a:lnTo>
                    <a:pt x="2533" y="230"/>
                  </a:lnTo>
                  <a:close/>
                </a:path>
              </a:pathLst>
            </a:custGeom>
            <a:solidFill>
              <a:srgbClr val="B6C0CC">
                <a:alpha val="4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3884613" y="3873500"/>
              <a:ext cx="2989262" cy="492125"/>
            </a:xfrm>
            <a:custGeom>
              <a:rect b="b" l="l" r="r" t="t"/>
              <a:pathLst>
                <a:path extrusionOk="0" h="310" w="1883">
                  <a:moveTo>
                    <a:pt x="1883" y="310"/>
                  </a:moveTo>
                  <a:lnTo>
                    <a:pt x="1697" y="0"/>
                  </a:lnTo>
                  <a:lnTo>
                    <a:pt x="178" y="0"/>
                  </a:lnTo>
                  <a:lnTo>
                    <a:pt x="0" y="310"/>
                  </a:lnTo>
                  <a:lnTo>
                    <a:pt x="1883" y="310"/>
                  </a:lnTo>
                  <a:close/>
                </a:path>
              </a:pathLst>
            </a:custGeom>
            <a:solidFill>
              <a:srgbClr val="B6C0CC">
                <a:alpha val="4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3708400" y="3132138"/>
              <a:ext cx="3313112" cy="165100"/>
            </a:xfrm>
            <a:custGeom>
              <a:rect b="b" l="l" r="r" t="t"/>
              <a:pathLst>
                <a:path extrusionOk="0" h="104" w="2087">
                  <a:moveTo>
                    <a:pt x="2087" y="0"/>
                  </a:moveTo>
                  <a:lnTo>
                    <a:pt x="0" y="0"/>
                  </a:lnTo>
                  <a:lnTo>
                    <a:pt x="64" y="104"/>
                  </a:lnTo>
                  <a:lnTo>
                    <a:pt x="2028" y="104"/>
                  </a:lnTo>
                  <a:lnTo>
                    <a:pt x="2087" y="0"/>
                  </a:lnTo>
                  <a:close/>
                </a:path>
              </a:pathLst>
            </a:custGeom>
            <a:solidFill>
              <a:srgbClr val="B6C0CC">
                <a:alpha val="4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1824038" y="3175"/>
              <a:ext cx="7000875" cy="2127250"/>
            </a:xfrm>
            <a:custGeom>
              <a:rect b="b" l="l" r="r" t="t"/>
              <a:pathLst>
                <a:path extrusionOk="0" h="1340" w="4410">
                  <a:moveTo>
                    <a:pt x="3637" y="1340"/>
                  </a:moveTo>
                  <a:lnTo>
                    <a:pt x="4410" y="0"/>
                  </a:lnTo>
                  <a:lnTo>
                    <a:pt x="0" y="0"/>
                  </a:lnTo>
                  <a:lnTo>
                    <a:pt x="808" y="1340"/>
                  </a:lnTo>
                  <a:lnTo>
                    <a:pt x="3637" y="1340"/>
                  </a:lnTo>
                  <a:close/>
                </a:path>
              </a:pathLst>
            </a:custGeom>
            <a:solidFill>
              <a:srgbClr val="B6C0CC">
                <a:alpha val="4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3348038" y="2532063"/>
              <a:ext cx="4017962" cy="365125"/>
            </a:xfrm>
            <a:custGeom>
              <a:rect b="b" l="l" r="r" t="t"/>
              <a:pathLst>
                <a:path extrusionOk="0" h="230" w="2531">
                  <a:moveTo>
                    <a:pt x="0" y="0"/>
                  </a:moveTo>
                  <a:lnTo>
                    <a:pt x="139" y="230"/>
                  </a:lnTo>
                  <a:lnTo>
                    <a:pt x="2399" y="230"/>
                  </a:lnTo>
                  <a:lnTo>
                    <a:pt x="25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C0CC">
                <a:alpha val="4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3875088" y="3406775"/>
              <a:ext cx="2989262" cy="492125"/>
            </a:xfrm>
            <a:custGeom>
              <a:rect b="b" l="l" r="r" t="t"/>
              <a:pathLst>
                <a:path extrusionOk="0" h="310" w="1883">
                  <a:moveTo>
                    <a:pt x="0" y="0"/>
                  </a:moveTo>
                  <a:lnTo>
                    <a:pt x="186" y="310"/>
                  </a:lnTo>
                  <a:lnTo>
                    <a:pt x="1703" y="310"/>
                  </a:lnTo>
                  <a:lnTo>
                    <a:pt x="18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C0CC">
                <a:alpha val="4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77" name="Google Shape;177;p13"/>
          <p:cNvGrpSpPr/>
          <p:nvPr/>
        </p:nvGrpSpPr>
        <p:grpSpPr>
          <a:xfrm>
            <a:off x="5976926" y="2445501"/>
            <a:ext cx="2103120" cy="4293285"/>
            <a:chOff x="4402126" y="2445500"/>
            <a:chExt cx="2103120" cy="4293285"/>
          </a:xfrm>
        </p:grpSpPr>
        <p:sp>
          <p:nvSpPr>
            <p:cNvPr id="178" name="Google Shape;178;p13"/>
            <p:cNvSpPr/>
            <p:nvPr/>
          </p:nvSpPr>
          <p:spPr>
            <a:xfrm>
              <a:off x="4678293" y="3132138"/>
              <a:ext cx="1497692" cy="269004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15900" sx="104999" rotWithShape="0" algn="ctr" dist="38100" sy="104999">
                <a:srgbClr val="000000">
                  <a:alpha val="3882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179" name="Google Shape;179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402126" y="2445500"/>
              <a:ext cx="2103120" cy="42932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0" name="Google Shape;180;p13"/>
          <p:cNvSpPr/>
          <p:nvPr/>
        </p:nvSpPr>
        <p:spPr>
          <a:xfrm>
            <a:off x="9471637" y="2741252"/>
            <a:ext cx="1686142" cy="311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Title Here</a:t>
            </a:r>
            <a:endParaRPr sz="1800">
              <a:solidFill>
                <a:schemeClr val="dk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81" name="Google Shape;181;p13"/>
          <p:cNvSpPr/>
          <p:nvPr/>
        </p:nvSpPr>
        <p:spPr>
          <a:xfrm>
            <a:off x="9471638" y="3163357"/>
            <a:ext cx="1904351" cy="528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accent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Lorem ipsum dolor sit amet, consectetuer.</a:t>
            </a:r>
            <a:endParaRPr sz="14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3"/>
          <p:cNvSpPr/>
          <p:nvPr/>
        </p:nvSpPr>
        <p:spPr>
          <a:xfrm>
            <a:off x="6411119" y="2783368"/>
            <a:ext cx="223838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" name="Google Shape;183;p13"/>
          <p:cNvSpPr/>
          <p:nvPr/>
        </p:nvSpPr>
        <p:spPr>
          <a:xfrm>
            <a:off x="4745037" y="2857467"/>
            <a:ext cx="77788" cy="794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4" name="Google Shape;184;p13"/>
          <p:cNvCxnSpPr>
            <a:stCxn id="183" idx="6"/>
            <a:endCxn id="182" idx="2"/>
          </p:cNvCxnSpPr>
          <p:nvPr/>
        </p:nvCxnSpPr>
        <p:spPr>
          <a:xfrm>
            <a:off x="4822825" y="2897188"/>
            <a:ext cx="1588200" cy="6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5" name="Google Shape;185;p13"/>
          <p:cNvSpPr/>
          <p:nvPr/>
        </p:nvSpPr>
        <p:spPr>
          <a:xfrm>
            <a:off x="7373145" y="2783368"/>
            <a:ext cx="223838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6" name="Google Shape;186;p13"/>
          <p:cNvCxnSpPr>
            <a:stCxn id="185" idx="6"/>
            <a:endCxn id="187" idx="2"/>
          </p:cNvCxnSpPr>
          <p:nvPr/>
        </p:nvCxnSpPr>
        <p:spPr>
          <a:xfrm flipH="1" rot="10800000">
            <a:off x="7596983" y="2897068"/>
            <a:ext cx="1616700" cy="6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7" name="Google Shape;187;p13"/>
          <p:cNvSpPr/>
          <p:nvPr/>
        </p:nvSpPr>
        <p:spPr>
          <a:xfrm>
            <a:off x="9213537" y="2857467"/>
            <a:ext cx="77788" cy="794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" name="Google Shape;188;p13"/>
          <p:cNvSpPr/>
          <p:nvPr/>
        </p:nvSpPr>
        <p:spPr>
          <a:xfrm>
            <a:off x="6458746" y="5235578"/>
            <a:ext cx="223838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" name="Google Shape;189;p13"/>
          <p:cNvSpPr/>
          <p:nvPr/>
        </p:nvSpPr>
        <p:spPr>
          <a:xfrm>
            <a:off x="4883944" y="4975787"/>
            <a:ext cx="77788" cy="794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0" name="Google Shape;190;p13"/>
          <p:cNvSpPr/>
          <p:nvPr/>
        </p:nvSpPr>
        <p:spPr>
          <a:xfrm>
            <a:off x="7349330" y="5235578"/>
            <a:ext cx="223838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1" name="Google Shape;191;p13"/>
          <p:cNvSpPr/>
          <p:nvPr/>
        </p:nvSpPr>
        <p:spPr>
          <a:xfrm>
            <a:off x="9075422" y="4975787"/>
            <a:ext cx="77788" cy="794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92" name="Google Shape;192;p13"/>
          <p:cNvCxnSpPr>
            <a:stCxn id="189" idx="6"/>
            <a:endCxn id="188" idx="0"/>
          </p:cNvCxnSpPr>
          <p:nvPr/>
        </p:nvCxnSpPr>
        <p:spPr>
          <a:xfrm>
            <a:off x="4961732" y="5015509"/>
            <a:ext cx="1608900" cy="220200"/>
          </a:xfrm>
          <a:prstGeom prst="bentConnector2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3" name="Google Shape;193;p13"/>
          <p:cNvCxnSpPr>
            <a:stCxn id="191" idx="2"/>
            <a:endCxn id="190" idx="0"/>
          </p:cNvCxnSpPr>
          <p:nvPr/>
        </p:nvCxnSpPr>
        <p:spPr>
          <a:xfrm flipH="1">
            <a:off x="7461122" y="5015509"/>
            <a:ext cx="1614300" cy="220200"/>
          </a:xfrm>
          <a:prstGeom prst="bentConnector2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4" name="Google Shape;194;p13"/>
          <p:cNvSpPr/>
          <p:nvPr/>
        </p:nvSpPr>
        <p:spPr>
          <a:xfrm>
            <a:off x="9471637" y="4871677"/>
            <a:ext cx="1686142" cy="311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Title Here</a:t>
            </a:r>
            <a:endParaRPr sz="1800">
              <a:solidFill>
                <a:schemeClr val="dk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95" name="Google Shape;195;p13"/>
          <p:cNvSpPr/>
          <p:nvPr/>
        </p:nvSpPr>
        <p:spPr>
          <a:xfrm>
            <a:off x="9471638" y="5293782"/>
            <a:ext cx="1904351" cy="528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accent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Lorem ipsum dolor sit amet, consectetuer.</a:t>
            </a:r>
            <a:endParaRPr sz="14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3"/>
          <p:cNvSpPr/>
          <p:nvPr/>
        </p:nvSpPr>
        <p:spPr>
          <a:xfrm>
            <a:off x="2418810" y="4871677"/>
            <a:ext cx="2011680" cy="311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Title Here</a:t>
            </a:r>
            <a:endParaRPr sz="1800">
              <a:solidFill>
                <a:schemeClr val="dk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97" name="Google Shape;197;p13"/>
          <p:cNvSpPr/>
          <p:nvPr/>
        </p:nvSpPr>
        <p:spPr>
          <a:xfrm>
            <a:off x="2447385" y="5293782"/>
            <a:ext cx="2011680" cy="528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accent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Lorem ipsum dolor sit amet, consectetuer.</a:t>
            </a:r>
            <a:endParaRPr sz="14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3"/>
          <p:cNvSpPr/>
          <p:nvPr/>
        </p:nvSpPr>
        <p:spPr>
          <a:xfrm>
            <a:off x="2428567" y="2744536"/>
            <a:ext cx="2011680" cy="311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Title Here</a:t>
            </a:r>
            <a:endParaRPr sz="1800">
              <a:solidFill>
                <a:schemeClr val="dk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99" name="Google Shape;199;p13"/>
          <p:cNvSpPr/>
          <p:nvPr/>
        </p:nvSpPr>
        <p:spPr>
          <a:xfrm>
            <a:off x="2457142" y="3166641"/>
            <a:ext cx="2011680" cy="528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accent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Lorem ipsum dolor sit amet, consectetuer.</a:t>
            </a:r>
            <a:endParaRPr sz="14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3"/>
          <p:cNvSpPr txBox="1"/>
          <p:nvPr/>
        </p:nvSpPr>
        <p:spPr>
          <a:xfrm>
            <a:off x="4711405" y="981906"/>
            <a:ext cx="4845292" cy="414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4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FEATURES</a:t>
            </a:r>
            <a:endParaRPr sz="360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4"/>
          <p:cNvSpPr/>
          <p:nvPr/>
        </p:nvSpPr>
        <p:spPr>
          <a:xfrm>
            <a:off x="0" y="2125015"/>
            <a:ext cx="13817599" cy="340002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" name="Google Shape;206;p14"/>
          <p:cNvSpPr/>
          <p:nvPr/>
        </p:nvSpPr>
        <p:spPr>
          <a:xfrm>
            <a:off x="7391400" y="1320800"/>
            <a:ext cx="2374900" cy="237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" name="Google Shape;207;p14"/>
          <p:cNvSpPr/>
          <p:nvPr/>
        </p:nvSpPr>
        <p:spPr>
          <a:xfrm>
            <a:off x="9913939" y="1320800"/>
            <a:ext cx="2374900" cy="237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" name="Google Shape;208;p14"/>
          <p:cNvSpPr/>
          <p:nvPr/>
        </p:nvSpPr>
        <p:spPr>
          <a:xfrm>
            <a:off x="7391400" y="3870325"/>
            <a:ext cx="2374900" cy="237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" name="Google Shape;209;p14"/>
          <p:cNvSpPr/>
          <p:nvPr/>
        </p:nvSpPr>
        <p:spPr>
          <a:xfrm>
            <a:off x="9913939" y="3870325"/>
            <a:ext cx="2374900" cy="237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" name="Google Shape;210;p14"/>
          <p:cNvSpPr txBox="1"/>
          <p:nvPr/>
        </p:nvSpPr>
        <p:spPr>
          <a:xfrm>
            <a:off x="1363519" y="2893833"/>
            <a:ext cx="3895754" cy="414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4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BENEFITS</a:t>
            </a:r>
            <a:endParaRPr sz="3600">
              <a:solidFill>
                <a:schemeClr val="accent3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11" name="Google Shape;211;p14"/>
          <p:cNvSpPr txBox="1"/>
          <p:nvPr/>
        </p:nvSpPr>
        <p:spPr>
          <a:xfrm>
            <a:off x="1270000" y="3417255"/>
            <a:ext cx="3848101" cy="15231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consec-tetuer adipiscing elit, sed diam nonummy nibh euismod tincidunt ut. Lorem ipsum.</a:t>
            </a:r>
            <a:endParaRPr/>
          </a:p>
        </p:txBody>
      </p:sp>
      <p:sp>
        <p:nvSpPr>
          <p:cNvPr id="212" name="Google Shape;212;p14"/>
          <p:cNvSpPr/>
          <p:nvPr/>
        </p:nvSpPr>
        <p:spPr>
          <a:xfrm>
            <a:off x="7795238" y="2886354"/>
            <a:ext cx="1577363" cy="3140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BENEFIT 1</a:t>
            </a:r>
            <a:endParaRPr sz="20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13" name="Google Shape;213;p14"/>
          <p:cNvSpPr/>
          <p:nvPr/>
        </p:nvSpPr>
        <p:spPr>
          <a:xfrm>
            <a:off x="10280720" y="2886354"/>
            <a:ext cx="1577363" cy="3140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BENEFIT 2</a:t>
            </a:r>
            <a:endParaRPr sz="20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14" name="Google Shape;214;p14"/>
          <p:cNvSpPr/>
          <p:nvPr/>
        </p:nvSpPr>
        <p:spPr>
          <a:xfrm>
            <a:off x="7795238" y="5368014"/>
            <a:ext cx="1577363" cy="3140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BENEFIT 3</a:t>
            </a:r>
            <a:endParaRPr sz="20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15" name="Google Shape;215;p14"/>
          <p:cNvSpPr/>
          <p:nvPr/>
        </p:nvSpPr>
        <p:spPr>
          <a:xfrm>
            <a:off x="10280720" y="5368014"/>
            <a:ext cx="1577363" cy="3140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BENEFIT 4</a:t>
            </a:r>
            <a:endParaRPr sz="20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grpSp>
        <p:nvGrpSpPr>
          <p:cNvPr id="216" name="Google Shape;216;p14"/>
          <p:cNvGrpSpPr/>
          <p:nvPr/>
        </p:nvGrpSpPr>
        <p:grpSpPr>
          <a:xfrm>
            <a:off x="8053389" y="1968501"/>
            <a:ext cx="639763" cy="638175"/>
            <a:chOff x="5106988" y="1968500"/>
            <a:chExt cx="639763" cy="638175"/>
          </a:xfrm>
        </p:grpSpPr>
        <p:sp>
          <p:nvSpPr>
            <p:cNvPr id="217" name="Google Shape;217;p14"/>
            <p:cNvSpPr/>
            <p:nvPr/>
          </p:nvSpPr>
          <p:spPr>
            <a:xfrm>
              <a:off x="5106988" y="1968500"/>
              <a:ext cx="639763" cy="638175"/>
            </a:xfrm>
            <a:custGeom>
              <a:rect b="b" l="l" r="r" t="t"/>
              <a:pathLst>
                <a:path extrusionOk="0" h="200" w="200">
                  <a:moveTo>
                    <a:pt x="29" y="30"/>
                  </a:moveTo>
                  <a:cubicBezTo>
                    <a:pt x="11" y="48"/>
                    <a:pt x="0" y="73"/>
                    <a:pt x="0" y="100"/>
                  </a:cubicBezTo>
                  <a:cubicBezTo>
                    <a:pt x="0" y="155"/>
                    <a:pt x="44" y="200"/>
                    <a:pt x="100" y="200"/>
                  </a:cubicBezTo>
                  <a:cubicBezTo>
                    <a:pt x="155" y="200"/>
                    <a:pt x="200" y="155"/>
                    <a:pt x="200" y="100"/>
                  </a:cubicBezTo>
                  <a:cubicBezTo>
                    <a:pt x="200" y="45"/>
                    <a:pt x="155" y="0"/>
                    <a:pt x="100" y="0"/>
                  </a:cubicBezTo>
                  <a:cubicBezTo>
                    <a:pt x="100" y="48"/>
                    <a:pt x="100" y="48"/>
                    <a:pt x="100" y="48"/>
                  </a:cubicBezTo>
                </a:path>
              </a:pathLst>
            </a:custGeom>
            <a:noFill/>
            <a:ln cap="rnd" cmpd="sng" w="25400">
              <a:solidFill>
                <a:srgbClr val="EA3C1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5260976" y="2122488"/>
              <a:ext cx="192088" cy="193675"/>
            </a:xfrm>
            <a:custGeom>
              <a:rect b="b" l="l" r="r" t="t"/>
              <a:pathLst>
                <a:path extrusionOk="0" h="61" w="60">
                  <a:moveTo>
                    <a:pt x="57" y="57"/>
                  </a:moveTo>
                  <a:cubicBezTo>
                    <a:pt x="57" y="57"/>
                    <a:pt x="57" y="57"/>
                    <a:pt x="57" y="57"/>
                  </a:cubicBezTo>
                  <a:cubicBezTo>
                    <a:pt x="53" y="61"/>
                    <a:pt x="47" y="61"/>
                    <a:pt x="44" y="5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8"/>
                    <a:pt x="60" y="53"/>
                    <a:pt x="57" y="57"/>
                  </a:cubicBezTo>
                  <a:close/>
                </a:path>
              </a:pathLst>
            </a:custGeom>
            <a:solidFill>
              <a:srgbClr val="EA3C1F"/>
            </a:solidFill>
            <a:ln cap="flat" cmpd="sng" w="12700">
              <a:solidFill>
                <a:srgbClr val="EA3C1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19" name="Google Shape;219;p14"/>
          <p:cNvGrpSpPr/>
          <p:nvPr/>
        </p:nvGrpSpPr>
        <p:grpSpPr>
          <a:xfrm>
            <a:off x="10671177" y="4527550"/>
            <a:ext cx="690563" cy="625476"/>
            <a:chOff x="7724776" y="4527550"/>
            <a:chExt cx="690563" cy="625476"/>
          </a:xfrm>
        </p:grpSpPr>
        <p:sp>
          <p:nvSpPr>
            <p:cNvPr id="220" name="Google Shape;220;p14"/>
            <p:cNvSpPr/>
            <p:nvPr/>
          </p:nvSpPr>
          <p:spPr>
            <a:xfrm>
              <a:off x="8134351" y="4527550"/>
              <a:ext cx="280988" cy="101600"/>
            </a:xfrm>
            <a:prstGeom prst="ellipse">
              <a:avLst/>
            </a:prstGeom>
            <a:noFill/>
            <a:ln cap="rnd" cmpd="sng" w="25400">
              <a:solidFill>
                <a:srgbClr val="EA3C1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8074026" y="4808538"/>
              <a:ext cx="315913" cy="344488"/>
            </a:xfrm>
            <a:custGeom>
              <a:rect b="b" l="l" r="r" t="t"/>
              <a:pathLst>
                <a:path extrusionOk="0" h="217" w="199">
                  <a:moveTo>
                    <a:pt x="0" y="46"/>
                  </a:moveTo>
                  <a:lnTo>
                    <a:pt x="199" y="217"/>
                  </a:lnTo>
                  <a:lnTo>
                    <a:pt x="56" y="0"/>
                  </a:lnTo>
                  <a:lnTo>
                    <a:pt x="0" y="46"/>
                  </a:lnTo>
                  <a:close/>
                </a:path>
              </a:pathLst>
            </a:custGeom>
            <a:noFill/>
            <a:ln cap="rnd" cmpd="sng" w="25400">
              <a:solidFill>
                <a:srgbClr val="EA3C1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7727951" y="4572000"/>
              <a:ext cx="346075" cy="236538"/>
            </a:xfrm>
            <a:custGeom>
              <a:rect b="b" l="l" r="r" t="t"/>
              <a:pathLst>
                <a:path extrusionOk="0" h="149" w="218">
                  <a:moveTo>
                    <a:pt x="0" y="10"/>
                  </a:moveTo>
                  <a:lnTo>
                    <a:pt x="161" y="149"/>
                  </a:lnTo>
                  <a:lnTo>
                    <a:pt x="218" y="62"/>
                  </a:lnTo>
                  <a:lnTo>
                    <a:pt x="175" y="0"/>
                  </a:lnTo>
                </a:path>
              </a:pathLst>
            </a:custGeom>
            <a:noFill/>
            <a:ln cap="rnd" cmpd="sng" w="25400">
              <a:solidFill>
                <a:srgbClr val="EA3C1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7762876" y="4572000"/>
              <a:ext cx="649288" cy="581025"/>
            </a:xfrm>
            <a:custGeom>
              <a:rect b="b" l="l" r="r" t="t"/>
              <a:pathLst>
                <a:path extrusionOk="0" h="366" w="409">
                  <a:moveTo>
                    <a:pt x="409" y="10"/>
                  </a:moveTo>
                  <a:lnTo>
                    <a:pt x="0" y="366"/>
                  </a:lnTo>
                  <a:lnTo>
                    <a:pt x="234" y="0"/>
                  </a:lnTo>
                </a:path>
              </a:pathLst>
            </a:custGeom>
            <a:noFill/>
            <a:ln cap="rnd" cmpd="sng" w="25400">
              <a:solidFill>
                <a:srgbClr val="EA3C1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7724776" y="4527550"/>
              <a:ext cx="280988" cy="101600"/>
            </a:xfrm>
            <a:prstGeom prst="ellipse">
              <a:avLst/>
            </a:prstGeom>
            <a:noFill/>
            <a:ln cap="rnd" cmpd="sng" w="25400">
              <a:solidFill>
                <a:srgbClr val="EA3C1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25" name="Google Shape;225;p14"/>
          <p:cNvSpPr/>
          <p:nvPr/>
        </p:nvSpPr>
        <p:spPr>
          <a:xfrm>
            <a:off x="10572752" y="1914525"/>
            <a:ext cx="760413" cy="596900"/>
          </a:xfrm>
          <a:custGeom>
            <a:rect b="b" l="l" r="r" t="t"/>
            <a:pathLst>
              <a:path extrusionOk="0" h="187" w="238">
                <a:moveTo>
                  <a:pt x="213" y="91"/>
                </a:moveTo>
                <a:cubicBezTo>
                  <a:pt x="203" y="90"/>
                  <a:pt x="193" y="93"/>
                  <a:pt x="187" y="99"/>
                </a:cubicBezTo>
                <a:cubicBezTo>
                  <a:pt x="187" y="59"/>
                  <a:pt x="187" y="59"/>
                  <a:pt x="187" y="59"/>
                </a:cubicBezTo>
                <a:cubicBezTo>
                  <a:pt x="187" y="55"/>
                  <a:pt x="184" y="51"/>
                  <a:pt x="179" y="51"/>
                </a:cubicBezTo>
                <a:cubicBezTo>
                  <a:pt x="139" y="51"/>
                  <a:pt x="139" y="51"/>
                  <a:pt x="139" y="51"/>
                </a:cubicBezTo>
                <a:cubicBezTo>
                  <a:pt x="145" y="45"/>
                  <a:pt x="149" y="36"/>
                  <a:pt x="147" y="26"/>
                </a:cubicBezTo>
                <a:cubicBezTo>
                  <a:pt x="145" y="15"/>
                  <a:pt x="136" y="6"/>
                  <a:pt x="125" y="4"/>
                </a:cubicBezTo>
                <a:cubicBezTo>
                  <a:pt x="107" y="0"/>
                  <a:pt x="91" y="14"/>
                  <a:pt x="91" y="31"/>
                </a:cubicBezTo>
                <a:cubicBezTo>
                  <a:pt x="91" y="39"/>
                  <a:pt x="94" y="46"/>
                  <a:pt x="100" y="51"/>
                </a:cubicBezTo>
                <a:cubicBezTo>
                  <a:pt x="59" y="51"/>
                  <a:pt x="59" y="51"/>
                  <a:pt x="59" y="51"/>
                </a:cubicBezTo>
                <a:cubicBezTo>
                  <a:pt x="55" y="51"/>
                  <a:pt x="51" y="55"/>
                  <a:pt x="51" y="59"/>
                </a:cubicBezTo>
                <a:cubicBezTo>
                  <a:pt x="51" y="99"/>
                  <a:pt x="51" y="99"/>
                  <a:pt x="51" y="99"/>
                </a:cubicBezTo>
                <a:cubicBezTo>
                  <a:pt x="45" y="93"/>
                  <a:pt x="36" y="90"/>
                  <a:pt x="26" y="91"/>
                </a:cubicBezTo>
                <a:cubicBezTo>
                  <a:pt x="15" y="94"/>
                  <a:pt x="6" y="102"/>
                  <a:pt x="4" y="113"/>
                </a:cubicBezTo>
                <a:cubicBezTo>
                  <a:pt x="0" y="131"/>
                  <a:pt x="14" y="147"/>
                  <a:pt x="31" y="147"/>
                </a:cubicBezTo>
                <a:cubicBezTo>
                  <a:pt x="39" y="147"/>
                  <a:pt x="46" y="144"/>
                  <a:pt x="51" y="139"/>
                </a:cubicBezTo>
                <a:cubicBezTo>
                  <a:pt x="51" y="179"/>
                  <a:pt x="51" y="179"/>
                  <a:pt x="51" y="179"/>
                </a:cubicBezTo>
                <a:cubicBezTo>
                  <a:pt x="51" y="183"/>
                  <a:pt x="55" y="187"/>
                  <a:pt x="59" y="187"/>
                </a:cubicBezTo>
                <a:cubicBezTo>
                  <a:pt x="100" y="187"/>
                  <a:pt x="100" y="187"/>
                  <a:pt x="100" y="187"/>
                </a:cubicBezTo>
                <a:cubicBezTo>
                  <a:pt x="93" y="181"/>
                  <a:pt x="90" y="172"/>
                  <a:pt x="92" y="162"/>
                </a:cubicBezTo>
                <a:cubicBezTo>
                  <a:pt x="94" y="151"/>
                  <a:pt x="103" y="142"/>
                  <a:pt x="114" y="140"/>
                </a:cubicBezTo>
                <a:cubicBezTo>
                  <a:pt x="132" y="136"/>
                  <a:pt x="147" y="150"/>
                  <a:pt x="147" y="167"/>
                </a:cubicBezTo>
                <a:cubicBezTo>
                  <a:pt x="147" y="175"/>
                  <a:pt x="144" y="182"/>
                  <a:pt x="139" y="187"/>
                </a:cubicBezTo>
                <a:cubicBezTo>
                  <a:pt x="179" y="187"/>
                  <a:pt x="179" y="187"/>
                  <a:pt x="179" y="187"/>
                </a:cubicBezTo>
                <a:cubicBezTo>
                  <a:pt x="184" y="187"/>
                  <a:pt x="187" y="183"/>
                  <a:pt x="187" y="179"/>
                </a:cubicBezTo>
                <a:cubicBezTo>
                  <a:pt x="187" y="139"/>
                  <a:pt x="187" y="139"/>
                  <a:pt x="187" y="139"/>
                </a:cubicBezTo>
                <a:cubicBezTo>
                  <a:pt x="192" y="144"/>
                  <a:pt x="199" y="147"/>
                  <a:pt x="207" y="147"/>
                </a:cubicBezTo>
                <a:cubicBezTo>
                  <a:pt x="225" y="147"/>
                  <a:pt x="238" y="131"/>
                  <a:pt x="235" y="113"/>
                </a:cubicBezTo>
                <a:cubicBezTo>
                  <a:pt x="233" y="102"/>
                  <a:pt x="224" y="94"/>
                  <a:pt x="213" y="91"/>
                </a:cubicBezTo>
                <a:close/>
              </a:path>
            </a:pathLst>
          </a:custGeom>
          <a:noFill/>
          <a:ln cap="rnd" cmpd="sng" w="25400">
            <a:solidFill>
              <a:srgbClr val="EA3C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26" name="Google Shape;226;p14"/>
          <p:cNvGrpSpPr/>
          <p:nvPr/>
        </p:nvGrpSpPr>
        <p:grpSpPr>
          <a:xfrm>
            <a:off x="8156577" y="4419601"/>
            <a:ext cx="517525" cy="790575"/>
            <a:chOff x="5210176" y="4419600"/>
            <a:chExt cx="517525" cy="790575"/>
          </a:xfrm>
        </p:grpSpPr>
        <p:cxnSp>
          <p:nvCxnSpPr>
            <p:cNvPr id="227" name="Google Shape;227;p14"/>
            <p:cNvCxnSpPr/>
            <p:nvPr/>
          </p:nvCxnSpPr>
          <p:spPr>
            <a:xfrm flipH="1">
              <a:off x="5426076" y="4610100"/>
              <a:ext cx="12700" cy="12700"/>
            </a:xfrm>
            <a:prstGeom prst="straightConnector1">
              <a:avLst/>
            </a:prstGeom>
            <a:noFill/>
            <a:ln cap="rnd" cmpd="sng" w="25400">
              <a:solidFill>
                <a:srgbClr val="EA3C1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8" name="Google Shape;228;p14"/>
            <p:cNvCxnSpPr/>
            <p:nvPr/>
          </p:nvCxnSpPr>
          <p:spPr>
            <a:xfrm flipH="1">
              <a:off x="5602288" y="4572000"/>
              <a:ext cx="22225" cy="28575"/>
            </a:xfrm>
            <a:prstGeom prst="straightConnector1">
              <a:avLst/>
            </a:prstGeom>
            <a:noFill/>
            <a:ln cap="rnd" cmpd="sng" w="25400">
              <a:solidFill>
                <a:srgbClr val="EA3C1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9" name="Google Shape;229;p14"/>
            <p:cNvCxnSpPr/>
            <p:nvPr/>
          </p:nvCxnSpPr>
          <p:spPr>
            <a:xfrm flipH="1">
              <a:off x="5624513" y="4610100"/>
              <a:ext cx="28575" cy="25400"/>
            </a:xfrm>
            <a:prstGeom prst="straightConnector1">
              <a:avLst/>
            </a:prstGeom>
            <a:noFill/>
            <a:ln cap="rnd" cmpd="sng" w="25400">
              <a:solidFill>
                <a:srgbClr val="EA3C1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0" name="Google Shape;230;p14"/>
            <p:cNvCxnSpPr/>
            <p:nvPr/>
          </p:nvCxnSpPr>
          <p:spPr>
            <a:xfrm flipH="1">
              <a:off x="5637213" y="4648200"/>
              <a:ext cx="31750" cy="28575"/>
            </a:xfrm>
            <a:prstGeom prst="straightConnector1">
              <a:avLst/>
            </a:prstGeom>
            <a:noFill/>
            <a:ln cap="rnd" cmpd="sng" w="25400">
              <a:solidFill>
                <a:srgbClr val="EA3C1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1" name="Google Shape;231;p14"/>
            <p:cNvCxnSpPr/>
            <p:nvPr/>
          </p:nvCxnSpPr>
          <p:spPr>
            <a:xfrm flipH="1">
              <a:off x="5643563" y="4699000"/>
              <a:ext cx="34925" cy="23813"/>
            </a:xfrm>
            <a:prstGeom prst="straightConnector1">
              <a:avLst/>
            </a:prstGeom>
            <a:noFill/>
            <a:ln cap="rnd" cmpd="sng" w="25400">
              <a:solidFill>
                <a:srgbClr val="EA3C1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2" name="Google Shape;232;p14"/>
            <p:cNvCxnSpPr/>
            <p:nvPr/>
          </p:nvCxnSpPr>
          <p:spPr>
            <a:xfrm flipH="1">
              <a:off x="5643563" y="4757738"/>
              <a:ext cx="34925" cy="15875"/>
            </a:xfrm>
            <a:prstGeom prst="straightConnector1">
              <a:avLst/>
            </a:prstGeom>
            <a:noFill/>
            <a:ln cap="rnd" cmpd="sng" w="25400">
              <a:solidFill>
                <a:srgbClr val="EA3C1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3" name="Google Shape;233;p14"/>
            <p:cNvCxnSpPr/>
            <p:nvPr/>
          </p:nvCxnSpPr>
          <p:spPr>
            <a:xfrm flipH="1">
              <a:off x="5643563" y="4805363"/>
              <a:ext cx="31750" cy="12700"/>
            </a:xfrm>
            <a:prstGeom prst="straightConnector1">
              <a:avLst/>
            </a:prstGeom>
            <a:noFill/>
            <a:ln cap="rnd" cmpd="sng" w="25400">
              <a:solidFill>
                <a:srgbClr val="EA3C1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4" name="Google Shape;234;p14"/>
            <p:cNvCxnSpPr/>
            <p:nvPr/>
          </p:nvCxnSpPr>
          <p:spPr>
            <a:xfrm flipH="1">
              <a:off x="5634038" y="4856163"/>
              <a:ext cx="28575" cy="9525"/>
            </a:xfrm>
            <a:prstGeom prst="straightConnector1">
              <a:avLst/>
            </a:prstGeom>
            <a:noFill/>
            <a:ln cap="rnd" cmpd="sng" w="25400">
              <a:solidFill>
                <a:srgbClr val="EA3C1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5" name="Google Shape;235;p14"/>
            <p:cNvSpPr/>
            <p:nvPr/>
          </p:nvSpPr>
          <p:spPr>
            <a:xfrm>
              <a:off x="5235576" y="5005388"/>
              <a:ext cx="433388" cy="52388"/>
            </a:xfrm>
            <a:custGeom>
              <a:rect b="b" l="l" r="r" t="t"/>
              <a:pathLst>
                <a:path extrusionOk="0" h="16" w="136">
                  <a:moveTo>
                    <a:pt x="12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32" y="0"/>
                    <a:pt x="136" y="3"/>
                    <a:pt x="136" y="8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36" y="12"/>
                    <a:pt x="132" y="16"/>
                    <a:pt x="128" y="16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EA3C1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5267326" y="4419600"/>
              <a:ext cx="460375" cy="585788"/>
            </a:xfrm>
            <a:custGeom>
              <a:rect b="b" l="l" r="r" t="t"/>
              <a:pathLst>
                <a:path extrusionOk="0" h="184" w="144">
                  <a:moveTo>
                    <a:pt x="21" y="117"/>
                  </a:moveTo>
                  <a:cubicBezTo>
                    <a:pt x="31" y="115"/>
                    <a:pt x="39" y="110"/>
                    <a:pt x="42" y="98"/>
                  </a:cubicBezTo>
                  <a:cubicBezTo>
                    <a:pt x="49" y="98"/>
                    <a:pt x="56" y="98"/>
                    <a:pt x="63" y="96"/>
                  </a:cubicBezTo>
                  <a:cubicBezTo>
                    <a:pt x="70" y="112"/>
                    <a:pt x="48" y="132"/>
                    <a:pt x="30" y="149"/>
                  </a:cubicBezTo>
                  <a:cubicBezTo>
                    <a:pt x="19" y="160"/>
                    <a:pt x="10" y="170"/>
                    <a:pt x="7" y="184"/>
                  </a:cubicBezTo>
                  <a:cubicBezTo>
                    <a:pt x="111" y="184"/>
                    <a:pt x="111" y="184"/>
                    <a:pt x="111" y="184"/>
                  </a:cubicBezTo>
                  <a:cubicBezTo>
                    <a:pt x="112" y="180"/>
                    <a:pt x="113" y="176"/>
                    <a:pt x="114" y="172"/>
                  </a:cubicBezTo>
                  <a:cubicBezTo>
                    <a:pt x="129" y="126"/>
                    <a:pt x="144" y="68"/>
                    <a:pt x="101" y="39"/>
                  </a:cubicBezTo>
                  <a:cubicBezTo>
                    <a:pt x="110" y="0"/>
                    <a:pt x="95" y="18"/>
                    <a:pt x="72" y="34"/>
                  </a:cubicBezTo>
                  <a:cubicBezTo>
                    <a:pt x="72" y="34"/>
                    <a:pt x="57" y="35"/>
                    <a:pt x="47" y="44"/>
                  </a:cubicBezTo>
                  <a:cubicBezTo>
                    <a:pt x="27" y="60"/>
                    <a:pt x="7" y="88"/>
                    <a:pt x="6" y="90"/>
                  </a:cubicBezTo>
                  <a:cubicBezTo>
                    <a:pt x="0" y="97"/>
                    <a:pt x="15" y="118"/>
                    <a:pt x="21" y="117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EA3C1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5210176" y="5057775"/>
              <a:ext cx="485775" cy="152400"/>
            </a:xfrm>
            <a:custGeom>
              <a:rect b="b" l="l" r="r" t="t"/>
              <a:pathLst>
                <a:path extrusionOk="0" h="48" w="152">
                  <a:moveTo>
                    <a:pt x="147" y="27"/>
                  </a:moveTo>
                  <a:cubicBezTo>
                    <a:pt x="140" y="20"/>
                    <a:pt x="140" y="20"/>
                    <a:pt x="140" y="20"/>
                  </a:cubicBezTo>
                  <a:cubicBezTo>
                    <a:pt x="137" y="17"/>
                    <a:pt x="133" y="16"/>
                    <a:pt x="129" y="16"/>
                  </a:cubicBezTo>
                  <a:cubicBezTo>
                    <a:pt x="128" y="16"/>
                    <a:pt x="128" y="16"/>
                    <a:pt x="128" y="16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8" y="16"/>
                    <a:pt x="14" y="17"/>
                    <a:pt x="11" y="20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1" y="30"/>
                    <a:pt x="0" y="34"/>
                    <a:pt x="0" y="3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52" y="48"/>
                    <a:pt x="152" y="48"/>
                    <a:pt x="152" y="48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52" y="34"/>
                    <a:pt x="150" y="30"/>
                    <a:pt x="147" y="27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EA3C1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96">
      <a:dk1>
        <a:srgbClr val="000000"/>
      </a:dk1>
      <a:lt1>
        <a:srgbClr val="FFFFFF"/>
      </a:lt1>
      <a:dk2>
        <a:srgbClr val="3E3E44"/>
      </a:dk2>
      <a:lt2>
        <a:srgbClr val="B3B3B3"/>
      </a:lt2>
      <a:accent1>
        <a:srgbClr val="EA3C1F"/>
      </a:accent1>
      <a:accent2>
        <a:srgbClr val="F7931E"/>
      </a:accent2>
      <a:accent3>
        <a:srgbClr val="B6C0CC"/>
      </a:accent3>
      <a:accent4>
        <a:srgbClr val="F2F2F2"/>
      </a:accent4>
      <a:accent5>
        <a:srgbClr val="4472C4"/>
      </a:accent5>
      <a:accent6>
        <a:srgbClr val="666666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